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873" r:id="rId4"/>
    <p:sldMasterId id="2147483942" r:id="rId5"/>
    <p:sldMasterId id="2147483973" r:id="rId6"/>
  </p:sldMasterIdLst>
  <p:notesMasterIdLst>
    <p:notesMasterId r:id="rId13"/>
  </p:notesMasterIdLst>
  <p:handoutMasterIdLst>
    <p:handoutMasterId r:id="rId14"/>
  </p:handoutMasterIdLst>
  <p:sldIdLst>
    <p:sldId id="346" r:id="rId7"/>
    <p:sldId id="364" r:id="rId8"/>
    <p:sldId id="363" r:id="rId9"/>
    <p:sldId id="359" r:id="rId10"/>
    <p:sldId id="360" r:id="rId11"/>
    <p:sldId id="344" r:id="rId12"/>
  </p:sldIdLst>
  <p:sldSz cx="9144000" cy="6858000" type="screen4x3"/>
  <p:notesSz cx="6997700" cy="9283700"/>
  <p:embeddedFontLst>
    <p:embeddedFont>
      <p:font typeface="Museo For Dell 300" panose="02000000000000000000" charset="0"/>
      <p:regular r:id="rId15"/>
    </p:embeddedFont>
    <p:embeddedFont>
      <p:font typeface="Trebuchet MS" panose="020B0603020202020204" pitchFamily="34" charset="0"/>
      <p:regular r:id="rId16"/>
      <p:bold r:id="rId17"/>
      <p:italic r:id="rId18"/>
      <p:boldItalic r:id="rId19"/>
    </p:embeddedFont>
    <p:embeddedFont>
      <p:font typeface="Arial Black" panose="020B0A04020102020204" pitchFamily="34" charset="0"/>
      <p:bold r:id="rId20"/>
    </p:embeddedFont>
    <p:embeddedFont>
      <p:font typeface="Museo For Dell" panose="02000000000000000000" pitchFamily="2" charset="0"/>
      <p:regular r:id="rId21"/>
      <p:bold r:id="rId22"/>
    </p:embeddedFont>
    <p:embeddedFont>
      <p:font typeface="museo sans for dell" panose="02000000000000000000" pitchFamily="2" charset="0"/>
      <p:regular r:id="rId23"/>
      <p:bold r:id="rId2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bzug, Heather  - Dell Team" initials="AH-D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AB"/>
    <a:srgbClr val="0085C3"/>
    <a:srgbClr val="CE7534"/>
    <a:srgbClr val="71C6C1"/>
    <a:srgbClr val="71C6EE"/>
    <a:srgbClr val="CE1126"/>
    <a:srgbClr val="DC5034"/>
    <a:srgbClr val="EEEEEE"/>
    <a:srgbClr val="444444"/>
    <a:srgbClr val="009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82" autoAdjust="0"/>
    <p:restoredTop sz="97336" autoAdjust="0"/>
  </p:normalViewPr>
  <p:slideViewPr>
    <p:cSldViewPr snapToGrid="0">
      <p:cViewPr varScale="1">
        <p:scale>
          <a:sx n="79" d="100"/>
          <a:sy n="79" d="100"/>
        </p:scale>
        <p:origin x="-1590" y="-96"/>
      </p:cViewPr>
      <p:guideLst>
        <p:guide orient="horz" pos="2812"/>
        <p:guide orient="horz" pos="1641"/>
        <p:guide pos="3739"/>
        <p:guide pos="5477"/>
        <p:guide pos="3880"/>
        <p:guide pos="82"/>
        <p:guide pos="279"/>
      </p:guideLst>
    </p:cSldViewPr>
  </p:slideViewPr>
  <p:outlineViewPr>
    <p:cViewPr>
      <p:scale>
        <a:sx n="33" d="100"/>
        <a:sy n="33" d="100"/>
      </p:scale>
      <p:origin x="0" y="9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1998" y="-84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font" Target="fonts/font3.fntdata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font" Target="fonts/font10.fntdata"/><Relationship Id="rId5" Type="http://schemas.openxmlformats.org/officeDocument/2006/relationships/slideMaster" Target="slideMasters/slideMaster2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9660EE-6575-4221-98FD-37317984ED85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5B8A696-43CC-4743-90A6-A283D41F1704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Why Dell Enterprise?</a:t>
          </a:r>
          <a:endParaRPr lang="en-US" dirty="0">
            <a:solidFill>
              <a:schemeClr val="tx2"/>
            </a:solidFill>
          </a:endParaRPr>
        </a:p>
      </dgm:t>
    </dgm:pt>
    <dgm:pt modelId="{FF3BD7B0-4D94-407E-A5A3-8D4118ECE86A}" type="parTrans" cxnId="{18DB7DC4-7028-44CD-9F0B-73137AEA5DCA}">
      <dgm:prSet/>
      <dgm:spPr/>
      <dgm:t>
        <a:bodyPr/>
        <a:lstStyle/>
        <a:p>
          <a:endParaRPr lang="en-US"/>
        </a:p>
      </dgm:t>
    </dgm:pt>
    <dgm:pt modelId="{BB3A4A7F-D1E9-4E09-963A-4C521529C4D3}" type="sibTrans" cxnId="{18DB7DC4-7028-44CD-9F0B-73137AEA5DCA}">
      <dgm:prSet/>
      <dgm:spPr/>
      <dgm:t>
        <a:bodyPr/>
        <a:lstStyle/>
        <a:p>
          <a:endParaRPr lang="en-US"/>
        </a:p>
      </dgm:t>
    </dgm:pt>
    <dgm:pt modelId="{04C6252F-2EA3-4AD1-A424-9FA00A4DAD93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Storage </a:t>
          </a:r>
          <a:endParaRPr lang="en-US" dirty="0">
            <a:solidFill>
              <a:schemeClr val="tx2"/>
            </a:solidFill>
          </a:endParaRPr>
        </a:p>
      </dgm:t>
    </dgm:pt>
    <dgm:pt modelId="{2CA6E9CF-B46D-4A92-8CDA-D558A780ACC6}" type="parTrans" cxnId="{87F41027-D7FE-485E-8506-0DBC744A52A7}">
      <dgm:prSet/>
      <dgm:spPr/>
      <dgm:t>
        <a:bodyPr/>
        <a:lstStyle/>
        <a:p>
          <a:endParaRPr lang="en-US"/>
        </a:p>
      </dgm:t>
    </dgm:pt>
    <dgm:pt modelId="{C891FDF9-30A4-4A76-8133-2E84F45C5C39}" type="sibTrans" cxnId="{87F41027-D7FE-485E-8506-0DBC744A52A7}">
      <dgm:prSet/>
      <dgm:spPr/>
      <dgm:t>
        <a:bodyPr/>
        <a:lstStyle/>
        <a:p>
          <a:endParaRPr lang="en-US"/>
        </a:p>
      </dgm:t>
    </dgm:pt>
    <dgm:pt modelId="{24FF6638-EC9D-4829-A6EA-F94A23FC34B5}">
      <dgm:prSet/>
      <dgm:spPr/>
      <dgm:t>
        <a:bodyPr/>
        <a:lstStyle/>
        <a:p>
          <a:pPr rtl="0"/>
          <a:r>
            <a:rPr lang="en-US" baseline="0" dirty="0" smtClean="0"/>
            <a:t>Compellent</a:t>
          </a:r>
          <a:endParaRPr lang="en-US" dirty="0"/>
        </a:p>
      </dgm:t>
    </dgm:pt>
    <dgm:pt modelId="{69D41748-3C80-4320-9EED-83459A359593}" type="parTrans" cxnId="{F56365FD-8616-4D0F-BC35-0058F29E5B06}">
      <dgm:prSet/>
      <dgm:spPr/>
      <dgm:t>
        <a:bodyPr/>
        <a:lstStyle/>
        <a:p>
          <a:endParaRPr lang="en-US"/>
        </a:p>
      </dgm:t>
    </dgm:pt>
    <dgm:pt modelId="{1C46144C-2B16-439A-B682-16042CA58226}" type="sibTrans" cxnId="{F56365FD-8616-4D0F-BC35-0058F29E5B06}">
      <dgm:prSet/>
      <dgm:spPr/>
      <dgm:t>
        <a:bodyPr/>
        <a:lstStyle/>
        <a:p>
          <a:endParaRPr lang="en-US"/>
        </a:p>
      </dgm:t>
    </dgm:pt>
    <dgm:pt modelId="{E689183F-EEF3-4C0F-A92E-5102E7FC6FC5}">
      <dgm:prSet/>
      <dgm:spPr/>
      <dgm:t>
        <a:bodyPr/>
        <a:lstStyle/>
        <a:p>
          <a:pPr rtl="0"/>
          <a:r>
            <a:rPr lang="en-US" baseline="0" smtClean="0"/>
            <a:t>For your customer</a:t>
          </a:r>
          <a:endParaRPr lang="en-US"/>
        </a:p>
      </dgm:t>
    </dgm:pt>
    <dgm:pt modelId="{D06EE93C-0A2A-4D31-9B6D-3C31041A338E}" type="parTrans" cxnId="{B4873272-C329-40E7-816A-191AC6E7D714}">
      <dgm:prSet/>
      <dgm:spPr/>
      <dgm:t>
        <a:bodyPr/>
        <a:lstStyle/>
        <a:p>
          <a:endParaRPr lang="en-US"/>
        </a:p>
      </dgm:t>
    </dgm:pt>
    <dgm:pt modelId="{DE5B3D54-BA60-4BC1-9D91-2674F429E6F0}" type="sibTrans" cxnId="{B4873272-C329-40E7-816A-191AC6E7D714}">
      <dgm:prSet/>
      <dgm:spPr/>
      <dgm:t>
        <a:bodyPr/>
        <a:lstStyle/>
        <a:p>
          <a:endParaRPr lang="en-US"/>
        </a:p>
      </dgm:t>
    </dgm:pt>
    <dgm:pt modelId="{82281BCB-FA5E-44FC-997C-71D364317DBF}">
      <dgm:prSet/>
      <dgm:spPr/>
      <dgm:t>
        <a:bodyPr/>
        <a:lstStyle/>
        <a:p>
          <a:pPr rtl="0"/>
          <a:r>
            <a:rPr lang="en-US" baseline="0" smtClean="0"/>
            <a:t>Prep for your meeting</a:t>
          </a:r>
          <a:endParaRPr lang="en-US"/>
        </a:p>
      </dgm:t>
    </dgm:pt>
    <dgm:pt modelId="{0EF09CA6-1038-409B-B375-9C30878E47CE}" type="parTrans" cxnId="{F3F7143F-B3D2-44E0-BAE8-BDE1C58009C7}">
      <dgm:prSet/>
      <dgm:spPr/>
      <dgm:t>
        <a:bodyPr/>
        <a:lstStyle/>
        <a:p>
          <a:endParaRPr lang="en-US"/>
        </a:p>
      </dgm:t>
    </dgm:pt>
    <dgm:pt modelId="{56E3E71C-7D87-4922-B5A3-7D3D62C73E2A}" type="sibTrans" cxnId="{F3F7143F-B3D2-44E0-BAE8-BDE1C58009C7}">
      <dgm:prSet/>
      <dgm:spPr/>
      <dgm:t>
        <a:bodyPr/>
        <a:lstStyle/>
        <a:p>
          <a:endParaRPr lang="en-US"/>
        </a:p>
      </dgm:t>
    </dgm:pt>
    <dgm:pt modelId="{F08A0144-A7C4-444C-8FC0-66F9FAE68A7B}">
      <dgm:prSet/>
      <dgm:spPr/>
      <dgm:t>
        <a:bodyPr/>
        <a:lstStyle/>
        <a:p>
          <a:pPr rtl="0"/>
          <a:r>
            <a:rPr lang="en-US" baseline="0" dirty="0" smtClean="0"/>
            <a:t>EqualLogic</a:t>
          </a:r>
          <a:endParaRPr lang="en-US" dirty="0"/>
        </a:p>
      </dgm:t>
    </dgm:pt>
    <dgm:pt modelId="{E84D89A4-8605-45F4-99B1-CD8F2A75ECF5}" type="parTrans" cxnId="{55B4803E-05A6-46F3-A3CE-B4218CF23218}">
      <dgm:prSet/>
      <dgm:spPr/>
      <dgm:t>
        <a:bodyPr/>
        <a:lstStyle/>
        <a:p>
          <a:endParaRPr lang="en-US"/>
        </a:p>
      </dgm:t>
    </dgm:pt>
    <dgm:pt modelId="{8804D746-4ED0-4980-B97B-0B5AFB65DD7D}" type="sibTrans" cxnId="{55B4803E-05A6-46F3-A3CE-B4218CF23218}">
      <dgm:prSet/>
      <dgm:spPr/>
      <dgm:t>
        <a:bodyPr/>
        <a:lstStyle/>
        <a:p>
          <a:endParaRPr lang="en-US"/>
        </a:p>
      </dgm:t>
    </dgm:pt>
    <dgm:pt modelId="{14BB02F9-EC2E-4802-AD57-E67B9947F038}">
      <dgm:prSet/>
      <dgm:spPr/>
      <dgm:t>
        <a:bodyPr/>
        <a:lstStyle/>
        <a:p>
          <a:pPr rtl="0"/>
          <a:r>
            <a:rPr lang="en-US" baseline="0" smtClean="0"/>
            <a:t>For your customer</a:t>
          </a:r>
          <a:endParaRPr lang="en-US"/>
        </a:p>
      </dgm:t>
    </dgm:pt>
    <dgm:pt modelId="{447D009B-33DB-405C-9865-8D234149E9A7}" type="parTrans" cxnId="{4DB39855-3C35-45B1-9B37-B8593972DAAC}">
      <dgm:prSet/>
      <dgm:spPr/>
      <dgm:t>
        <a:bodyPr/>
        <a:lstStyle/>
        <a:p>
          <a:endParaRPr lang="en-US"/>
        </a:p>
      </dgm:t>
    </dgm:pt>
    <dgm:pt modelId="{70FB6141-EC69-4BBF-A614-E9F08E2DA105}" type="sibTrans" cxnId="{4DB39855-3C35-45B1-9B37-B8593972DAAC}">
      <dgm:prSet/>
      <dgm:spPr/>
      <dgm:t>
        <a:bodyPr/>
        <a:lstStyle/>
        <a:p>
          <a:endParaRPr lang="en-US"/>
        </a:p>
      </dgm:t>
    </dgm:pt>
    <dgm:pt modelId="{B63912FB-893F-4F1C-8C45-8E14DF3431AD}">
      <dgm:prSet/>
      <dgm:spPr/>
      <dgm:t>
        <a:bodyPr/>
        <a:lstStyle/>
        <a:p>
          <a:pPr rtl="0"/>
          <a:r>
            <a:rPr lang="en-US" baseline="0" smtClean="0"/>
            <a:t>Prep for your meeting</a:t>
          </a:r>
          <a:endParaRPr lang="en-US"/>
        </a:p>
      </dgm:t>
    </dgm:pt>
    <dgm:pt modelId="{E7DC0A70-4BB9-4535-A7F4-DB1658720810}" type="parTrans" cxnId="{33B9B498-2CE9-4DE9-9846-D3EA47FB4C64}">
      <dgm:prSet/>
      <dgm:spPr/>
      <dgm:t>
        <a:bodyPr/>
        <a:lstStyle/>
        <a:p>
          <a:endParaRPr lang="en-US"/>
        </a:p>
      </dgm:t>
    </dgm:pt>
    <dgm:pt modelId="{48A1AF67-A7BB-45EB-BFA1-A0F15677306D}" type="sibTrans" cxnId="{33B9B498-2CE9-4DE9-9846-D3EA47FB4C64}">
      <dgm:prSet/>
      <dgm:spPr/>
      <dgm:t>
        <a:bodyPr/>
        <a:lstStyle/>
        <a:p>
          <a:endParaRPr lang="en-US"/>
        </a:p>
      </dgm:t>
    </dgm:pt>
    <dgm:pt modelId="{075B37E8-E4CF-4FFA-8B10-AE10E9B497C8}">
      <dgm:prSet/>
      <dgm:spPr/>
      <dgm:t>
        <a:bodyPr/>
        <a:lstStyle/>
        <a:p>
          <a:pPr rtl="0"/>
          <a:r>
            <a:rPr lang="en-US" baseline="0" dirty="0" smtClean="0"/>
            <a:t>PowerVault</a:t>
          </a:r>
          <a:endParaRPr lang="en-US" dirty="0"/>
        </a:p>
      </dgm:t>
    </dgm:pt>
    <dgm:pt modelId="{0E86678B-A6F2-41D6-B67D-1E8DE9FC964F}" type="parTrans" cxnId="{9016B6A2-DDBA-4E76-956A-622CFB2461C6}">
      <dgm:prSet/>
      <dgm:spPr/>
      <dgm:t>
        <a:bodyPr/>
        <a:lstStyle/>
        <a:p>
          <a:endParaRPr lang="en-US"/>
        </a:p>
      </dgm:t>
    </dgm:pt>
    <dgm:pt modelId="{7CD5BDE2-90BD-4F45-8B86-D624B330BBF8}" type="sibTrans" cxnId="{9016B6A2-DDBA-4E76-956A-622CFB2461C6}">
      <dgm:prSet/>
      <dgm:spPr/>
      <dgm:t>
        <a:bodyPr/>
        <a:lstStyle/>
        <a:p>
          <a:endParaRPr lang="en-US"/>
        </a:p>
      </dgm:t>
    </dgm:pt>
    <dgm:pt modelId="{4DEBDAD9-E399-466D-A847-B34F0894CED7}">
      <dgm:prSet/>
      <dgm:spPr/>
      <dgm:t>
        <a:bodyPr/>
        <a:lstStyle/>
        <a:p>
          <a:pPr rtl="0"/>
          <a:r>
            <a:rPr lang="en-US" baseline="0" dirty="0" smtClean="0"/>
            <a:t>For your customer</a:t>
          </a:r>
          <a:endParaRPr lang="en-US" dirty="0"/>
        </a:p>
      </dgm:t>
    </dgm:pt>
    <dgm:pt modelId="{3BC1C664-9604-4B0F-B80F-58B0473F1929}" type="parTrans" cxnId="{760E67C6-61FB-42D9-A2B4-0D191F36DD58}">
      <dgm:prSet/>
      <dgm:spPr/>
      <dgm:t>
        <a:bodyPr/>
        <a:lstStyle/>
        <a:p>
          <a:endParaRPr lang="en-US"/>
        </a:p>
      </dgm:t>
    </dgm:pt>
    <dgm:pt modelId="{9A9C1779-EBA6-4B24-A68B-55AB86C7254A}" type="sibTrans" cxnId="{760E67C6-61FB-42D9-A2B4-0D191F36DD58}">
      <dgm:prSet/>
      <dgm:spPr/>
      <dgm:t>
        <a:bodyPr/>
        <a:lstStyle/>
        <a:p>
          <a:endParaRPr lang="en-US"/>
        </a:p>
      </dgm:t>
    </dgm:pt>
    <dgm:pt modelId="{6AA7FCFA-2425-41F2-B769-E3F2157A491B}">
      <dgm:prSet/>
      <dgm:spPr/>
      <dgm:t>
        <a:bodyPr/>
        <a:lstStyle/>
        <a:p>
          <a:pPr rtl="0"/>
          <a:r>
            <a:rPr lang="en-US" baseline="0" dirty="0" smtClean="0"/>
            <a:t>Prep for your meeting</a:t>
          </a:r>
          <a:endParaRPr lang="en-US" dirty="0"/>
        </a:p>
      </dgm:t>
    </dgm:pt>
    <dgm:pt modelId="{6CC80E02-B079-49F6-B403-69F5AF97E8DC}" type="parTrans" cxnId="{55DE3ADB-EEA0-4FC9-891C-5D992929B6B5}">
      <dgm:prSet/>
      <dgm:spPr/>
      <dgm:t>
        <a:bodyPr/>
        <a:lstStyle/>
        <a:p>
          <a:endParaRPr lang="en-US"/>
        </a:p>
      </dgm:t>
    </dgm:pt>
    <dgm:pt modelId="{09B3FE0F-C62F-4CC5-96CF-2604689D9306}" type="sibTrans" cxnId="{55DE3ADB-EEA0-4FC9-891C-5D992929B6B5}">
      <dgm:prSet/>
      <dgm:spPr/>
      <dgm:t>
        <a:bodyPr/>
        <a:lstStyle/>
        <a:p>
          <a:endParaRPr lang="en-US"/>
        </a:p>
      </dgm:t>
    </dgm:pt>
    <dgm:pt modelId="{073E8387-11AD-4D93-A639-BB5404FBDF91}">
      <dgm:prSet/>
      <dgm:spPr/>
      <dgm:t>
        <a:bodyPr/>
        <a:lstStyle/>
        <a:p>
          <a:pPr rtl="0"/>
          <a:r>
            <a:rPr lang="en-US" smtClean="0">
              <a:solidFill>
                <a:schemeClr val="tx2"/>
              </a:solidFill>
            </a:rPr>
            <a:t>Servers</a:t>
          </a:r>
          <a:endParaRPr lang="en-US">
            <a:solidFill>
              <a:schemeClr val="tx2"/>
            </a:solidFill>
          </a:endParaRPr>
        </a:p>
      </dgm:t>
    </dgm:pt>
    <dgm:pt modelId="{C96ED55D-FC60-40B1-99A8-4A0029E7CFFA}" type="parTrans" cxnId="{D995944A-D399-4FEE-A722-D02BBADD3366}">
      <dgm:prSet/>
      <dgm:spPr/>
      <dgm:t>
        <a:bodyPr/>
        <a:lstStyle/>
        <a:p>
          <a:endParaRPr lang="en-US"/>
        </a:p>
      </dgm:t>
    </dgm:pt>
    <dgm:pt modelId="{A40BD683-73BA-4137-AFB9-A41C0E260B39}" type="sibTrans" cxnId="{D995944A-D399-4FEE-A722-D02BBADD3366}">
      <dgm:prSet/>
      <dgm:spPr/>
      <dgm:t>
        <a:bodyPr/>
        <a:lstStyle/>
        <a:p>
          <a:endParaRPr lang="en-US"/>
        </a:p>
      </dgm:t>
    </dgm:pt>
    <dgm:pt modelId="{0688091B-6A58-4FEF-8C58-A9FA7FFDD104}">
      <dgm:prSet/>
      <dgm:spPr/>
      <dgm:t>
        <a:bodyPr/>
        <a:lstStyle/>
        <a:p>
          <a:pPr rtl="0"/>
          <a:r>
            <a:rPr lang="en-US" dirty="0" smtClean="0"/>
            <a:t>Rack Servers</a:t>
          </a:r>
        </a:p>
      </dgm:t>
    </dgm:pt>
    <dgm:pt modelId="{31B8E926-1FD3-4178-B4AB-DA553632E6CA}" type="parTrans" cxnId="{A7A03EF8-2CE8-42E7-95A5-0736C1892F90}">
      <dgm:prSet/>
      <dgm:spPr/>
      <dgm:t>
        <a:bodyPr/>
        <a:lstStyle/>
        <a:p>
          <a:endParaRPr lang="en-US"/>
        </a:p>
      </dgm:t>
    </dgm:pt>
    <dgm:pt modelId="{B5607503-4BF8-4347-94E9-417E782E1381}" type="sibTrans" cxnId="{A7A03EF8-2CE8-42E7-95A5-0736C1892F90}">
      <dgm:prSet/>
      <dgm:spPr/>
      <dgm:t>
        <a:bodyPr/>
        <a:lstStyle/>
        <a:p>
          <a:endParaRPr lang="en-US"/>
        </a:p>
      </dgm:t>
    </dgm:pt>
    <dgm:pt modelId="{A71EFBF7-3CDB-4CB9-A8E9-F7F8A62BA6D8}">
      <dgm:prSet/>
      <dgm:spPr/>
      <dgm:t>
        <a:bodyPr/>
        <a:lstStyle/>
        <a:p>
          <a:pPr rtl="0"/>
          <a:r>
            <a:rPr lang="en-US" baseline="0" dirty="0" smtClean="0"/>
            <a:t>Tower Servers</a:t>
          </a:r>
        </a:p>
      </dgm:t>
    </dgm:pt>
    <dgm:pt modelId="{9301E462-CBBC-4A76-B10E-FBF68149D5DA}" type="parTrans" cxnId="{6D9EE201-0A0F-44EC-9BE5-D6DF119F5E20}">
      <dgm:prSet/>
      <dgm:spPr/>
      <dgm:t>
        <a:bodyPr/>
        <a:lstStyle/>
        <a:p>
          <a:endParaRPr lang="en-US"/>
        </a:p>
      </dgm:t>
    </dgm:pt>
    <dgm:pt modelId="{748DF2DE-E259-4DCC-8E1D-975F9AC8DA10}" type="sibTrans" cxnId="{6D9EE201-0A0F-44EC-9BE5-D6DF119F5E20}">
      <dgm:prSet/>
      <dgm:spPr/>
      <dgm:t>
        <a:bodyPr/>
        <a:lstStyle/>
        <a:p>
          <a:endParaRPr lang="en-US"/>
        </a:p>
      </dgm:t>
    </dgm:pt>
    <dgm:pt modelId="{7FD634D1-447B-42CB-A703-BC166C26385E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Networking</a:t>
          </a:r>
          <a:endParaRPr lang="en-US" dirty="0">
            <a:solidFill>
              <a:schemeClr val="tx2"/>
            </a:solidFill>
          </a:endParaRPr>
        </a:p>
      </dgm:t>
    </dgm:pt>
    <dgm:pt modelId="{B0F4D896-8BC9-4EB6-BFB6-F4E1B87D197D}" type="parTrans" cxnId="{38D49328-4B71-43BC-BAB1-75CD605BF051}">
      <dgm:prSet/>
      <dgm:spPr/>
      <dgm:t>
        <a:bodyPr/>
        <a:lstStyle/>
        <a:p>
          <a:endParaRPr lang="en-US"/>
        </a:p>
      </dgm:t>
    </dgm:pt>
    <dgm:pt modelId="{9D68FA1A-B126-49F8-8829-0A6694B97163}" type="sibTrans" cxnId="{38D49328-4B71-43BC-BAB1-75CD605BF051}">
      <dgm:prSet/>
      <dgm:spPr/>
      <dgm:t>
        <a:bodyPr/>
        <a:lstStyle/>
        <a:p>
          <a:endParaRPr lang="en-US"/>
        </a:p>
      </dgm:t>
    </dgm:pt>
    <dgm:pt modelId="{8E4F12FE-C285-470D-89A4-BF71E53B34A5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Converged</a:t>
          </a:r>
          <a:endParaRPr lang="en-US" dirty="0">
            <a:solidFill>
              <a:schemeClr val="tx2"/>
            </a:solidFill>
          </a:endParaRPr>
        </a:p>
      </dgm:t>
    </dgm:pt>
    <dgm:pt modelId="{E5C84612-FE62-471D-B45F-9A5FAC7F7E5B}" type="parTrans" cxnId="{1F0551D6-4B3B-4538-8FCB-726D60D74BC4}">
      <dgm:prSet/>
      <dgm:spPr/>
      <dgm:t>
        <a:bodyPr/>
        <a:lstStyle/>
        <a:p>
          <a:endParaRPr lang="en-US"/>
        </a:p>
      </dgm:t>
    </dgm:pt>
    <dgm:pt modelId="{F52D0AEB-4043-4D65-B12D-69E4767F8976}" type="sibTrans" cxnId="{1F0551D6-4B3B-4538-8FCB-726D60D74BC4}">
      <dgm:prSet/>
      <dgm:spPr/>
      <dgm:t>
        <a:bodyPr/>
        <a:lstStyle/>
        <a:p>
          <a:endParaRPr lang="en-US"/>
        </a:p>
      </dgm:t>
    </dgm:pt>
    <dgm:pt modelId="{C949D900-6438-498C-AE32-2F7209658635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Dell Enterprise Forum</a:t>
          </a:r>
          <a:endParaRPr lang="en-US" dirty="0">
            <a:solidFill>
              <a:schemeClr val="tx2"/>
            </a:solidFill>
          </a:endParaRPr>
        </a:p>
      </dgm:t>
    </dgm:pt>
    <dgm:pt modelId="{A45D6A6C-49C7-4723-8956-CD3FD245C99E}" type="parTrans" cxnId="{6B0D971F-1EDC-466F-BB17-C88A92620647}">
      <dgm:prSet/>
      <dgm:spPr/>
      <dgm:t>
        <a:bodyPr/>
        <a:lstStyle/>
        <a:p>
          <a:endParaRPr lang="en-US"/>
        </a:p>
      </dgm:t>
    </dgm:pt>
    <dgm:pt modelId="{42EBA617-3A87-4E03-BCD4-0FF207D5C54A}" type="sibTrans" cxnId="{6B0D971F-1EDC-466F-BB17-C88A92620647}">
      <dgm:prSet/>
      <dgm:spPr/>
      <dgm:t>
        <a:bodyPr/>
        <a:lstStyle/>
        <a:p>
          <a:endParaRPr lang="en-US"/>
        </a:p>
      </dgm:t>
    </dgm:pt>
    <dgm:pt modelId="{B8BCF1B1-6FB7-4F64-A01A-6FC3DC4F1F63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C924E7F9-D724-482B-B981-A0B833700550}" type="parTrans" cxnId="{99EB0A6C-9230-4DF5-9BA4-F1B67EF9BC1A}">
      <dgm:prSet/>
      <dgm:spPr/>
      <dgm:t>
        <a:bodyPr/>
        <a:lstStyle/>
        <a:p>
          <a:endParaRPr lang="en-US"/>
        </a:p>
      </dgm:t>
    </dgm:pt>
    <dgm:pt modelId="{52D48398-33D8-4314-8EFF-60EA1531286F}" type="sibTrans" cxnId="{99EB0A6C-9230-4DF5-9BA4-F1B67EF9BC1A}">
      <dgm:prSet/>
      <dgm:spPr/>
      <dgm:t>
        <a:bodyPr/>
        <a:lstStyle/>
        <a:p>
          <a:endParaRPr lang="en-US"/>
        </a:p>
      </dgm:t>
    </dgm:pt>
    <dgm:pt modelId="{881DCBF1-8B29-4EB1-AE01-E2689FA8FABD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D5095EB3-85E9-4E09-8460-1B2BDF64B58F}" type="parTrans" cxnId="{69039E94-E859-4903-8FD4-4D9D5EEEE65C}">
      <dgm:prSet/>
      <dgm:spPr/>
      <dgm:t>
        <a:bodyPr/>
        <a:lstStyle/>
        <a:p>
          <a:endParaRPr lang="en-US"/>
        </a:p>
      </dgm:t>
    </dgm:pt>
    <dgm:pt modelId="{07486098-9006-4A81-B37A-A0F972D4DC29}" type="sibTrans" cxnId="{69039E94-E859-4903-8FD4-4D9D5EEEE65C}">
      <dgm:prSet/>
      <dgm:spPr/>
      <dgm:t>
        <a:bodyPr/>
        <a:lstStyle/>
        <a:p>
          <a:endParaRPr lang="en-US"/>
        </a:p>
      </dgm:t>
    </dgm:pt>
    <dgm:pt modelId="{1709C027-9FB1-4B2B-BA32-5F783D2F25C6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A6E4C1AE-BBA4-4B40-955D-8946444D3D39}" type="parTrans" cxnId="{DD0ACDFD-0D22-496D-AD20-792EDF3786A8}">
      <dgm:prSet/>
      <dgm:spPr/>
      <dgm:t>
        <a:bodyPr/>
        <a:lstStyle/>
        <a:p>
          <a:endParaRPr lang="en-US"/>
        </a:p>
      </dgm:t>
    </dgm:pt>
    <dgm:pt modelId="{6F530325-4ADF-4052-8A14-0DF4555D2796}" type="sibTrans" cxnId="{DD0ACDFD-0D22-496D-AD20-792EDF3786A8}">
      <dgm:prSet/>
      <dgm:spPr/>
      <dgm:t>
        <a:bodyPr/>
        <a:lstStyle/>
        <a:p>
          <a:endParaRPr lang="en-US"/>
        </a:p>
      </dgm:t>
    </dgm:pt>
    <dgm:pt modelId="{19B7B3C0-A7F7-4856-A306-124B73F7196E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DFB7E82F-C033-4C19-9528-56F779109BDA}" type="parTrans" cxnId="{275E3FA4-3AB6-4F64-9AD2-8D9A782FCC4C}">
      <dgm:prSet/>
      <dgm:spPr/>
      <dgm:t>
        <a:bodyPr/>
        <a:lstStyle/>
        <a:p>
          <a:endParaRPr lang="en-US"/>
        </a:p>
      </dgm:t>
    </dgm:pt>
    <dgm:pt modelId="{D1C2C3BE-E810-44C0-BB3B-3AB33F923860}" type="sibTrans" cxnId="{275E3FA4-3AB6-4F64-9AD2-8D9A782FCC4C}">
      <dgm:prSet/>
      <dgm:spPr/>
      <dgm:t>
        <a:bodyPr/>
        <a:lstStyle/>
        <a:p>
          <a:endParaRPr lang="en-US"/>
        </a:p>
      </dgm:t>
    </dgm:pt>
    <dgm:pt modelId="{D6D0DFB0-6B35-44F2-B1E8-2F97CD1DF9A0}">
      <dgm:prSet/>
      <dgm:spPr/>
      <dgm:t>
        <a:bodyPr/>
        <a:lstStyle/>
        <a:p>
          <a:r>
            <a:rPr lang="en-US" smtClean="0"/>
            <a:t>Blade Servers</a:t>
          </a:r>
          <a:endParaRPr lang="en-US" dirty="0" smtClean="0"/>
        </a:p>
      </dgm:t>
    </dgm:pt>
    <dgm:pt modelId="{B8985799-8B16-47BF-ADC1-391D08634411}" type="parTrans" cxnId="{83A1852C-6474-4681-97B2-524B9FCF4423}">
      <dgm:prSet/>
      <dgm:spPr/>
      <dgm:t>
        <a:bodyPr/>
        <a:lstStyle/>
        <a:p>
          <a:endParaRPr lang="en-US"/>
        </a:p>
      </dgm:t>
    </dgm:pt>
    <dgm:pt modelId="{686B3DDA-6735-484F-AC68-A25901578AD1}" type="sibTrans" cxnId="{83A1852C-6474-4681-97B2-524B9FCF4423}">
      <dgm:prSet/>
      <dgm:spPr/>
      <dgm:t>
        <a:bodyPr/>
        <a:lstStyle/>
        <a:p>
          <a:endParaRPr lang="en-US"/>
        </a:p>
      </dgm:t>
    </dgm:pt>
    <dgm:pt modelId="{96A026AB-D3FF-46E4-AA0E-1E168DCFDA65}">
      <dgm:prSet/>
      <dgm:spPr/>
      <dgm:t>
        <a:bodyPr/>
        <a:lstStyle/>
        <a:p>
          <a:r>
            <a:rPr lang="en-US" dirty="0" smtClean="0"/>
            <a:t>Shared Infrastructure</a:t>
          </a:r>
        </a:p>
      </dgm:t>
    </dgm:pt>
    <dgm:pt modelId="{C374357D-AB1D-49E8-A185-BCC07872994C}" type="parTrans" cxnId="{141E0FC7-CB09-48FF-B8E7-E13A56ED44CE}">
      <dgm:prSet/>
      <dgm:spPr/>
      <dgm:t>
        <a:bodyPr/>
        <a:lstStyle/>
        <a:p>
          <a:endParaRPr lang="en-US"/>
        </a:p>
      </dgm:t>
    </dgm:pt>
    <dgm:pt modelId="{BE661E5D-697A-4958-917E-E9A1E4B050F6}" type="sibTrans" cxnId="{141E0FC7-CB09-48FF-B8E7-E13A56ED44CE}">
      <dgm:prSet/>
      <dgm:spPr/>
      <dgm:t>
        <a:bodyPr/>
        <a:lstStyle/>
        <a:p>
          <a:endParaRPr lang="en-US"/>
        </a:p>
      </dgm:t>
    </dgm:pt>
    <dgm:pt modelId="{8A2E969F-483B-4071-AA84-12CFE76AA155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B53F69B6-E661-455D-9B23-156B8DFB5366}" type="parTrans" cxnId="{51F76B07-E4C7-4AEE-8D1A-4A077590C3AE}">
      <dgm:prSet/>
      <dgm:spPr/>
      <dgm:t>
        <a:bodyPr/>
        <a:lstStyle/>
        <a:p>
          <a:endParaRPr lang="en-US"/>
        </a:p>
      </dgm:t>
    </dgm:pt>
    <dgm:pt modelId="{3AFCB307-8991-4720-8780-4C26416683A1}" type="sibTrans" cxnId="{51F76B07-E4C7-4AEE-8D1A-4A077590C3AE}">
      <dgm:prSet/>
      <dgm:spPr/>
      <dgm:t>
        <a:bodyPr/>
        <a:lstStyle/>
        <a:p>
          <a:endParaRPr lang="en-US"/>
        </a:p>
      </dgm:t>
    </dgm:pt>
    <dgm:pt modelId="{103B7FAD-7BC4-454B-8A76-FD788CAEC694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EE20063F-ABDB-43D7-ABF8-4178843318B4}" type="parTrans" cxnId="{40CB6ADE-91D5-45CD-B55D-F8E3FF2D3F7C}">
      <dgm:prSet/>
      <dgm:spPr/>
      <dgm:t>
        <a:bodyPr/>
        <a:lstStyle/>
        <a:p>
          <a:endParaRPr lang="en-US"/>
        </a:p>
      </dgm:t>
    </dgm:pt>
    <dgm:pt modelId="{28CF96CF-C04B-4360-8821-36EE7C350989}" type="sibTrans" cxnId="{40CB6ADE-91D5-45CD-B55D-F8E3FF2D3F7C}">
      <dgm:prSet/>
      <dgm:spPr/>
      <dgm:t>
        <a:bodyPr/>
        <a:lstStyle/>
        <a:p>
          <a:endParaRPr lang="en-US"/>
        </a:p>
      </dgm:t>
    </dgm:pt>
    <dgm:pt modelId="{99E11BF9-D40F-4F73-93B9-49445221FCEB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90EAD874-D5B6-4E28-8C66-BBF38CFF1224}" type="parTrans" cxnId="{DBC79683-766E-4592-8C06-C48DEBB7F7F6}">
      <dgm:prSet/>
      <dgm:spPr/>
      <dgm:t>
        <a:bodyPr/>
        <a:lstStyle/>
        <a:p>
          <a:endParaRPr lang="en-US"/>
        </a:p>
      </dgm:t>
    </dgm:pt>
    <dgm:pt modelId="{3CFB9420-0D74-47A1-A7DC-DB4D0FE71572}" type="sibTrans" cxnId="{DBC79683-766E-4592-8C06-C48DEBB7F7F6}">
      <dgm:prSet/>
      <dgm:spPr/>
      <dgm:t>
        <a:bodyPr/>
        <a:lstStyle/>
        <a:p>
          <a:endParaRPr lang="en-US"/>
        </a:p>
      </dgm:t>
    </dgm:pt>
    <dgm:pt modelId="{A0C630D0-CA50-4364-BCA3-B6BADF9D6F18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59F7B237-A46A-4E02-A967-843A01D6A4E2}" type="parTrans" cxnId="{964FBBD9-612C-4492-9718-6A0D053C4A1F}">
      <dgm:prSet/>
      <dgm:spPr/>
      <dgm:t>
        <a:bodyPr/>
        <a:lstStyle/>
        <a:p>
          <a:endParaRPr lang="en-US"/>
        </a:p>
      </dgm:t>
    </dgm:pt>
    <dgm:pt modelId="{03A3D84F-EE4B-4353-A107-C37D0FE0CCD0}" type="sibTrans" cxnId="{964FBBD9-612C-4492-9718-6A0D053C4A1F}">
      <dgm:prSet/>
      <dgm:spPr/>
      <dgm:t>
        <a:bodyPr/>
        <a:lstStyle/>
        <a:p>
          <a:endParaRPr lang="en-US"/>
        </a:p>
      </dgm:t>
    </dgm:pt>
    <dgm:pt modelId="{F412C8D7-2AF7-4458-98FF-BCA0EA454C43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Solutions</a:t>
          </a:r>
          <a:endParaRPr lang="en-US" dirty="0">
            <a:solidFill>
              <a:schemeClr val="tx2"/>
            </a:solidFill>
          </a:endParaRPr>
        </a:p>
      </dgm:t>
    </dgm:pt>
    <dgm:pt modelId="{CE01A813-21A1-4E8A-9AEB-60ECF21C409E}" type="parTrans" cxnId="{F56BB98F-8F10-4DB2-9271-F33DAB16B189}">
      <dgm:prSet/>
      <dgm:spPr/>
      <dgm:t>
        <a:bodyPr/>
        <a:lstStyle/>
        <a:p>
          <a:endParaRPr lang="en-US"/>
        </a:p>
      </dgm:t>
    </dgm:pt>
    <dgm:pt modelId="{E8F6F2FD-31BE-40EC-ADBF-A90229E7E581}" type="sibTrans" cxnId="{F56BB98F-8F10-4DB2-9271-F33DAB16B189}">
      <dgm:prSet/>
      <dgm:spPr/>
      <dgm:t>
        <a:bodyPr/>
        <a:lstStyle/>
        <a:p>
          <a:endParaRPr lang="en-US"/>
        </a:p>
      </dgm:t>
    </dgm:pt>
    <dgm:pt modelId="{626F4A4D-7667-4221-96F5-1FDB413640E5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58C6E7A3-95F7-4BFE-946E-B3DB75756FCC}" type="parTrans" cxnId="{FCF0DA2A-9315-46D4-8B73-36DE958D5FF3}">
      <dgm:prSet/>
      <dgm:spPr/>
      <dgm:t>
        <a:bodyPr/>
        <a:lstStyle/>
        <a:p>
          <a:endParaRPr lang="en-US"/>
        </a:p>
      </dgm:t>
    </dgm:pt>
    <dgm:pt modelId="{52CB98D2-0A6B-4754-8AE0-A6482B39E9FE}" type="sibTrans" cxnId="{FCF0DA2A-9315-46D4-8B73-36DE958D5FF3}">
      <dgm:prSet/>
      <dgm:spPr/>
      <dgm:t>
        <a:bodyPr/>
        <a:lstStyle/>
        <a:p>
          <a:endParaRPr lang="en-US"/>
        </a:p>
      </dgm:t>
    </dgm:pt>
    <dgm:pt modelId="{18C81BD1-1594-48E0-9E61-EB21B7458A71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2219591E-8435-4FE4-AC29-B00F5DDABEEC}" type="parTrans" cxnId="{4659F9E9-2C85-45DA-A6A5-E355A2C7AB55}">
      <dgm:prSet/>
      <dgm:spPr/>
      <dgm:t>
        <a:bodyPr/>
        <a:lstStyle/>
        <a:p>
          <a:endParaRPr lang="en-US"/>
        </a:p>
      </dgm:t>
    </dgm:pt>
    <dgm:pt modelId="{EFE0768B-9E98-424D-8467-4ECDA287A3A4}" type="sibTrans" cxnId="{4659F9E9-2C85-45DA-A6A5-E355A2C7AB55}">
      <dgm:prSet/>
      <dgm:spPr/>
      <dgm:t>
        <a:bodyPr/>
        <a:lstStyle/>
        <a:p>
          <a:endParaRPr lang="en-US"/>
        </a:p>
      </dgm:t>
    </dgm:pt>
    <dgm:pt modelId="{889B4C14-EA6B-40D6-A993-4D28B32ECD27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E5D6B4B9-0F47-466F-8FBC-C49F17E5762E}" type="parTrans" cxnId="{9ECAC123-A757-4745-A440-6C82A66C730D}">
      <dgm:prSet/>
      <dgm:spPr/>
      <dgm:t>
        <a:bodyPr/>
        <a:lstStyle/>
        <a:p>
          <a:endParaRPr lang="en-US"/>
        </a:p>
      </dgm:t>
    </dgm:pt>
    <dgm:pt modelId="{75102E2C-1D6C-4826-8299-1D28D1B6439A}" type="sibTrans" cxnId="{9ECAC123-A757-4745-A440-6C82A66C730D}">
      <dgm:prSet/>
      <dgm:spPr/>
      <dgm:t>
        <a:bodyPr/>
        <a:lstStyle/>
        <a:p>
          <a:endParaRPr lang="en-US"/>
        </a:p>
      </dgm:t>
    </dgm:pt>
    <dgm:pt modelId="{7889A477-8ADC-4312-9D87-F663221C726E}">
      <dgm:prSet/>
      <dgm:spPr/>
      <dgm:t>
        <a:bodyPr/>
        <a:lstStyle/>
        <a:p>
          <a:r>
            <a:rPr lang="en-US" dirty="0" smtClean="0"/>
            <a:t>General Collateral</a:t>
          </a:r>
          <a:endParaRPr lang="en-US" dirty="0"/>
        </a:p>
      </dgm:t>
    </dgm:pt>
    <dgm:pt modelId="{DFFC6E6F-BC39-439C-BB9C-A9ADF5A98908}" type="parTrans" cxnId="{7DC0C01F-048A-4FCC-AE9E-8795630713AD}">
      <dgm:prSet/>
      <dgm:spPr/>
      <dgm:t>
        <a:bodyPr/>
        <a:lstStyle/>
        <a:p>
          <a:endParaRPr lang="en-US"/>
        </a:p>
      </dgm:t>
    </dgm:pt>
    <dgm:pt modelId="{64C9EF83-755A-4226-AF73-16AFECB13DF9}" type="sibTrans" cxnId="{7DC0C01F-048A-4FCC-AE9E-8795630713AD}">
      <dgm:prSet/>
      <dgm:spPr/>
      <dgm:t>
        <a:bodyPr/>
        <a:lstStyle/>
        <a:p>
          <a:endParaRPr lang="en-US"/>
        </a:p>
      </dgm:t>
    </dgm:pt>
    <dgm:pt modelId="{70054E84-7178-48CE-8C4C-855C4A299558}">
      <dgm:prSet/>
      <dgm:spPr/>
      <dgm:t>
        <a:bodyPr/>
        <a:lstStyle/>
        <a:p>
          <a:r>
            <a:rPr lang="en-US" dirty="0" smtClean="0"/>
            <a:t>S/Z – Enterprise Data Center</a:t>
          </a:r>
          <a:endParaRPr lang="en-US" dirty="0"/>
        </a:p>
      </dgm:t>
    </dgm:pt>
    <dgm:pt modelId="{38C8F594-C794-4CE7-B4E0-22A5C46F3FB2}" type="parTrans" cxnId="{5FC3AE1E-DF4F-46C0-A8BE-BF1439FC3BC7}">
      <dgm:prSet/>
      <dgm:spPr/>
      <dgm:t>
        <a:bodyPr/>
        <a:lstStyle/>
        <a:p>
          <a:endParaRPr lang="en-US"/>
        </a:p>
      </dgm:t>
    </dgm:pt>
    <dgm:pt modelId="{D9FFB8A3-24CC-49A6-9046-9014886CEF5D}" type="sibTrans" cxnId="{5FC3AE1E-DF4F-46C0-A8BE-BF1439FC3BC7}">
      <dgm:prSet/>
      <dgm:spPr/>
      <dgm:t>
        <a:bodyPr/>
        <a:lstStyle/>
        <a:p>
          <a:endParaRPr lang="en-US"/>
        </a:p>
      </dgm:t>
    </dgm:pt>
    <dgm:pt modelId="{04CCFE6F-EC2E-40B0-8AEC-A9B3E4C1EF68}">
      <dgm:prSet/>
      <dgm:spPr/>
      <dgm:t>
        <a:bodyPr/>
        <a:lstStyle/>
        <a:p>
          <a:pPr rtl="0"/>
          <a:r>
            <a:rPr lang="en-US" baseline="0" dirty="0" smtClean="0"/>
            <a:t>Data Protection</a:t>
          </a:r>
          <a:endParaRPr lang="en-US" dirty="0"/>
        </a:p>
      </dgm:t>
    </dgm:pt>
    <dgm:pt modelId="{2B46A705-93CC-4DD8-B590-DBD3756F6C95}" type="parTrans" cxnId="{E4E44160-BBD8-4554-927A-6B1E17CAFC08}">
      <dgm:prSet/>
      <dgm:spPr/>
      <dgm:t>
        <a:bodyPr/>
        <a:lstStyle/>
        <a:p>
          <a:endParaRPr lang="en-US"/>
        </a:p>
      </dgm:t>
    </dgm:pt>
    <dgm:pt modelId="{3F35C991-2FDC-460A-B5E9-8E8EA8D15438}" type="sibTrans" cxnId="{E4E44160-BBD8-4554-927A-6B1E17CAFC08}">
      <dgm:prSet/>
      <dgm:spPr/>
      <dgm:t>
        <a:bodyPr/>
        <a:lstStyle/>
        <a:p>
          <a:endParaRPr lang="en-US"/>
        </a:p>
      </dgm:t>
    </dgm:pt>
    <dgm:pt modelId="{EFDCBA43-CFFF-48A7-83FB-C5C28859C6FE}">
      <dgm:prSet/>
      <dgm:spPr/>
      <dgm:t>
        <a:bodyPr/>
        <a:lstStyle/>
        <a:p>
          <a:pPr rtl="0"/>
          <a:r>
            <a:rPr lang="en-US" baseline="0" dirty="0" smtClean="0"/>
            <a:t>For your customer</a:t>
          </a:r>
          <a:endParaRPr lang="en-US" dirty="0"/>
        </a:p>
      </dgm:t>
    </dgm:pt>
    <dgm:pt modelId="{F879D2DC-D6E2-4243-A6D1-B56D58D322C8}" type="parTrans" cxnId="{4A60FB6D-5987-44AA-AB66-17E95910FFAE}">
      <dgm:prSet/>
      <dgm:spPr/>
      <dgm:t>
        <a:bodyPr/>
        <a:lstStyle/>
        <a:p>
          <a:endParaRPr lang="en-US"/>
        </a:p>
      </dgm:t>
    </dgm:pt>
    <dgm:pt modelId="{D0CCE0BB-453F-41C7-BFFB-BFCEF0534CF3}" type="sibTrans" cxnId="{4A60FB6D-5987-44AA-AB66-17E95910FFAE}">
      <dgm:prSet/>
      <dgm:spPr/>
      <dgm:t>
        <a:bodyPr/>
        <a:lstStyle/>
        <a:p>
          <a:endParaRPr lang="en-US"/>
        </a:p>
      </dgm:t>
    </dgm:pt>
    <dgm:pt modelId="{FDCBCDA0-B8E9-4F9C-8317-7391A5F94EF5}">
      <dgm:prSet/>
      <dgm:spPr/>
      <dgm:t>
        <a:bodyPr/>
        <a:lstStyle/>
        <a:p>
          <a:pPr rtl="0"/>
          <a:r>
            <a:rPr lang="en-US" baseline="0" dirty="0" smtClean="0"/>
            <a:t>Prep for your meeting</a:t>
          </a:r>
          <a:endParaRPr lang="en-US" dirty="0"/>
        </a:p>
      </dgm:t>
    </dgm:pt>
    <dgm:pt modelId="{9D6EE1C4-65C2-47B0-BC58-D1F8254B0982}" type="parTrans" cxnId="{892AA45E-DAFE-4CAE-B78C-8FB4C5FBF94E}">
      <dgm:prSet/>
      <dgm:spPr/>
      <dgm:t>
        <a:bodyPr/>
        <a:lstStyle/>
        <a:p>
          <a:endParaRPr lang="en-US"/>
        </a:p>
      </dgm:t>
    </dgm:pt>
    <dgm:pt modelId="{4E00AB00-6A84-4E24-AA6E-A84C78F26C2D}" type="sibTrans" cxnId="{892AA45E-DAFE-4CAE-B78C-8FB4C5FBF94E}">
      <dgm:prSet/>
      <dgm:spPr/>
      <dgm:t>
        <a:bodyPr/>
        <a:lstStyle/>
        <a:p>
          <a:endParaRPr lang="en-US"/>
        </a:p>
      </dgm:t>
    </dgm:pt>
    <dgm:pt modelId="{08B70076-DC51-49D3-98F3-C2713B06A0FD}">
      <dgm:prSet/>
      <dgm:spPr/>
      <dgm:t>
        <a:bodyPr/>
        <a:lstStyle/>
        <a:p>
          <a:pPr rtl="0"/>
          <a:r>
            <a:rPr lang="en-US" dirty="0" smtClean="0"/>
            <a:t>Prep for your meeting</a:t>
          </a:r>
          <a:endParaRPr lang="en-US" baseline="0" dirty="0" smtClean="0"/>
        </a:p>
      </dgm:t>
    </dgm:pt>
    <dgm:pt modelId="{9A89CD50-D98A-477A-A76D-75BAA23A1CFC}" type="parTrans" cxnId="{EB19CC3F-7841-4112-A048-407E1635AC13}">
      <dgm:prSet/>
      <dgm:spPr/>
      <dgm:t>
        <a:bodyPr/>
        <a:lstStyle/>
        <a:p>
          <a:endParaRPr lang="en-US"/>
        </a:p>
      </dgm:t>
    </dgm:pt>
    <dgm:pt modelId="{460A8962-F2A9-4443-A998-BD27EA162FFC}" type="sibTrans" cxnId="{EB19CC3F-7841-4112-A048-407E1635AC13}">
      <dgm:prSet/>
      <dgm:spPr/>
      <dgm:t>
        <a:bodyPr/>
        <a:lstStyle/>
        <a:p>
          <a:endParaRPr lang="en-US"/>
        </a:p>
      </dgm:t>
    </dgm:pt>
    <dgm:pt modelId="{8B2AB596-615F-404B-BB0F-4E084DC584FE}">
      <dgm:prSet/>
      <dgm:spPr/>
      <dgm:t>
        <a:bodyPr/>
        <a:lstStyle/>
        <a:p>
          <a:r>
            <a:rPr lang="en-US" dirty="0" smtClean="0"/>
            <a:t>S&amp;P Partners</a:t>
          </a:r>
          <a:endParaRPr lang="en-US" dirty="0"/>
        </a:p>
      </dgm:t>
    </dgm:pt>
    <dgm:pt modelId="{5C66D614-AECA-478A-A661-1E5A25D7AFE9}" type="parTrans" cxnId="{55317097-10D7-4CD6-93A5-BA6514235DDA}">
      <dgm:prSet/>
      <dgm:spPr/>
      <dgm:t>
        <a:bodyPr/>
        <a:lstStyle/>
        <a:p>
          <a:endParaRPr lang="en-US"/>
        </a:p>
      </dgm:t>
    </dgm:pt>
    <dgm:pt modelId="{B44E3D9B-E5FD-4FD4-BF3E-80B9E8EBCCA2}" type="sibTrans" cxnId="{55317097-10D7-4CD6-93A5-BA6514235DDA}">
      <dgm:prSet/>
      <dgm:spPr/>
      <dgm:t>
        <a:bodyPr/>
        <a:lstStyle/>
        <a:p>
          <a:endParaRPr lang="en-US"/>
        </a:p>
      </dgm:t>
    </dgm:pt>
    <dgm:pt modelId="{9491A474-A048-4ED9-8FE0-3658C7E07435}">
      <dgm:prSet/>
      <dgm:spPr/>
      <dgm:t>
        <a:bodyPr/>
        <a:lstStyle/>
        <a:p>
          <a:r>
            <a:rPr lang="en-US" dirty="0" smtClean="0"/>
            <a:t>Software &amp; Management</a:t>
          </a:r>
          <a:endParaRPr lang="en-US" dirty="0"/>
        </a:p>
      </dgm:t>
    </dgm:pt>
    <dgm:pt modelId="{9E1CAE31-1508-4FA2-8E76-204AC9FE6B52}" type="parTrans" cxnId="{1094DB43-C607-480A-BBA3-EBC4B689987E}">
      <dgm:prSet/>
      <dgm:spPr/>
      <dgm:t>
        <a:bodyPr/>
        <a:lstStyle/>
        <a:p>
          <a:endParaRPr lang="en-US"/>
        </a:p>
      </dgm:t>
    </dgm:pt>
    <dgm:pt modelId="{F78FB077-5A64-48C8-A150-831BAA8EB635}" type="sibTrans" cxnId="{1094DB43-C607-480A-BBA3-EBC4B689987E}">
      <dgm:prSet/>
      <dgm:spPr/>
      <dgm:t>
        <a:bodyPr/>
        <a:lstStyle/>
        <a:p>
          <a:endParaRPr lang="en-US"/>
        </a:p>
      </dgm:t>
    </dgm:pt>
    <dgm:pt modelId="{D1F38129-23DD-465D-9C86-1155C3D7E9BB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3B8FA281-BA2D-4F8A-BECB-E7FBAA2E0749}" type="sibTrans" cxnId="{2DA0E4F1-F1A2-4697-9BF9-FF6586EE424D}">
      <dgm:prSet/>
      <dgm:spPr/>
      <dgm:t>
        <a:bodyPr/>
        <a:lstStyle/>
        <a:p>
          <a:endParaRPr lang="en-US"/>
        </a:p>
      </dgm:t>
    </dgm:pt>
    <dgm:pt modelId="{122A4CAD-A734-4CCC-B658-C230FFA5727A}" type="parTrans" cxnId="{2DA0E4F1-F1A2-4697-9BF9-FF6586EE424D}">
      <dgm:prSet/>
      <dgm:spPr/>
      <dgm:t>
        <a:bodyPr/>
        <a:lstStyle/>
        <a:p>
          <a:endParaRPr lang="en-US"/>
        </a:p>
      </dgm:t>
    </dgm:pt>
    <dgm:pt modelId="{1B58C879-F117-4BF9-97D0-9501C9A0E4DB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CE458058-73B4-49BD-B4D0-6A7989976929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B6DBE25E-D3F3-424E-8587-111C145011F4}">
      <dgm:prSet/>
      <dgm:spPr/>
      <dgm:t>
        <a:bodyPr/>
        <a:lstStyle/>
        <a:p>
          <a:r>
            <a:rPr lang="en-US" dirty="0" smtClean="0"/>
            <a:t>High Performance Computing</a:t>
          </a:r>
        </a:p>
      </dgm:t>
    </dgm:pt>
    <dgm:pt modelId="{70334CC7-2AA3-412B-8E96-88A124C24407}" type="sibTrans" cxnId="{3DA0642B-BA66-4DC1-BBE1-D9F780C0E7E6}">
      <dgm:prSet/>
      <dgm:spPr/>
      <dgm:t>
        <a:bodyPr/>
        <a:lstStyle/>
        <a:p>
          <a:endParaRPr lang="en-US"/>
        </a:p>
      </dgm:t>
    </dgm:pt>
    <dgm:pt modelId="{4E6DC3EF-C46D-4E79-AB98-508241C61FE4}" type="parTrans" cxnId="{3DA0642B-BA66-4DC1-BBE1-D9F780C0E7E6}">
      <dgm:prSet/>
      <dgm:spPr/>
      <dgm:t>
        <a:bodyPr/>
        <a:lstStyle/>
        <a:p>
          <a:endParaRPr lang="en-US"/>
        </a:p>
      </dgm:t>
    </dgm:pt>
    <dgm:pt modelId="{44C3D3CF-DF68-449E-B849-5D82BF717B39}" type="sibTrans" cxnId="{22F6105F-3077-4314-B4F8-09875DB64476}">
      <dgm:prSet/>
      <dgm:spPr/>
      <dgm:t>
        <a:bodyPr/>
        <a:lstStyle/>
        <a:p>
          <a:endParaRPr lang="en-US"/>
        </a:p>
      </dgm:t>
    </dgm:pt>
    <dgm:pt modelId="{FCE4C569-1939-40F7-8521-6128AD2AF3F8}" type="parTrans" cxnId="{22F6105F-3077-4314-B4F8-09875DB64476}">
      <dgm:prSet/>
      <dgm:spPr/>
      <dgm:t>
        <a:bodyPr/>
        <a:lstStyle/>
        <a:p>
          <a:endParaRPr lang="en-US"/>
        </a:p>
      </dgm:t>
    </dgm:pt>
    <dgm:pt modelId="{DC24AC91-65A1-4B79-8046-4F6685F36F75}" type="sibTrans" cxnId="{D2E642D1-74C5-4328-972D-C32A2E4E392A}">
      <dgm:prSet/>
      <dgm:spPr/>
      <dgm:t>
        <a:bodyPr/>
        <a:lstStyle/>
        <a:p>
          <a:endParaRPr lang="en-US"/>
        </a:p>
      </dgm:t>
    </dgm:pt>
    <dgm:pt modelId="{AB71FF7C-B377-47F0-9F1E-A009B3138A1E}" type="parTrans" cxnId="{D2E642D1-74C5-4328-972D-C32A2E4E392A}">
      <dgm:prSet/>
      <dgm:spPr/>
      <dgm:t>
        <a:bodyPr/>
        <a:lstStyle/>
        <a:p>
          <a:endParaRPr lang="en-US"/>
        </a:p>
      </dgm:t>
    </dgm:pt>
    <dgm:pt modelId="{24422E8F-90A5-4E74-BB33-7034328113DC}">
      <dgm:prSet/>
      <dgm:spPr/>
      <dgm:t>
        <a:bodyPr/>
        <a:lstStyle/>
        <a:p>
          <a:r>
            <a:rPr lang="en-US" dirty="0" smtClean="0"/>
            <a:t>MS SQL</a:t>
          </a:r>
        </a:p>
      </dgm:t>
    </dgm:pt>
    <dgm:pt modelId="{0D93545D-C360-40A3-90F1-6225C1BF8523}" type="parTrans" cxnId="{44B89360-4443-43C0-815C-C0166F1C4EF3}">
      <dgm:prSet/>
      <dgm:spPr/>
      <dgm:t>
        <a:bodyPr/>
        <a:lstStyle/>
        <a:p>
          <a:endParaRPr lang="en-US"/>
        </a:p>
      </dgm:t>
    </dgm:pt>
    <dgm:pt modelId="{4EB0F694-7EC8-4E4A-918C-0E6E4AC9A851}" type="sibTrans" cxnId="{44B89360-4443-43C0-815C-C0166F1C4EF3}">
      <dgm:prSet/>
      <dgm:spPr/>
      <dgm:t>
        <a:bodyPr/>
        <a:lstStyle/>
        <a:p>
          <a:endParaRPr lang="en-US"/>
        </a:p>
      </dgm:t>
    </dgm:pt>
    <dgm:pt modelId="{C54295ED-3011-4C01-975C-14B90241EF8C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FADAD1AE-B8FB-4ED2-A920-E97CF434A1A3}" type="parTrans" cxnId="{8E748B76-7E0B-4EA1-843E-11B273832CA0}">
      <dgm:prSet/>
      <dgm:spPr/>
      <dgm:t>
        <a:bodyPr/>
        <a:lstStyle/>
        <a:p>
          <a:endParaRPr lang="en-US"/>
        </a:p>
      </dgm:t>
    </dgm:pt>
    <dgm:pt modelId="{BBD3AF43-30F7-4E96-869C-D91FFCCDB734}" type="sibTrans" cxnId="{8E748B76-7E0B-4EA1-843E-11B273832CA0}">
      <dgm:prSet/>
      <dgm:spPr/>
      <dgm:t>
        <a:bodyPr/>
        <a:lstStyle/>
        <a:p>
          <a:endParaRPr lang="en-US"/>
        </a:p>
      </dgm:t>
    </dgm:pt>
    <dgm:pt modelId="{8B026A96-30BE-4B80-A84D-F40B832C0507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F08A7039-3554-463E-A25D-7D1D52F07657}" type="parTrans" cxnId="{3DEE51CD-9CD8-4086-8452-63FD285ED18B}">
      <dgm:prSet/>
      <dgm:spPr/>
      <dgm:t>
        <a:bodyPr/>
        <a:lstStyle/>
        <a:p>
          <a:endParaRPr lang="en-US"/>
        </a:p>
      </dgm:t>
    </dgm:pt>
    <dgm:pt modelId="{EB12931D-0F00-4631-9DB6-57514C6D7E7C}" type="sibTrans" cxnId="{3DEE51CD-9CD8-4086-8452-63FD285ED18B}">
      <dgm:prSet/>
      <dgm:spPr/>
      <dgm:t>
        <a:bodyPr/>
        <a:lstStyle/>
        <a:p>
          <a:endParaRPr lang="en-US"/>
        </a:p>
      </dgm:t>
    </dgm:pt>
    <dgm:pt modelId="{C646033E-BEE8-4FF1-88EF-DB0AB2B78094}">
      <dgm:prSet/>
      <dgm:spPr/>
      <dgm:t>
        <a:bodyPr/>
        <a:lstStyle/>
        <a:p>
          <a:r>
            <a:rPr lang="en-US" dirty="0" smtClean="0"/>
            <a:t>Oracle</a:t>
          </a:r>
        </a:p>
      </dgm:t>
    </dgm:pt>
    <dgm:pt modelId="{962CAB03-59B7-465F-951F-B3781CFE5B68}" type="parTrans" cxnId="{4D849B8E-7F69-4450-B1C3-F595952DDDA2}">
      <dgm:prSet/>
      <dgm:spPr/>
      <dgm:t>
        <a:bodyPr/>
        <a:lstStyle/>
        <a:p>
          <a:endParaRPr lang="en-US"/>
        </a:p>
      </dgm:t>
    </dgm:pt>
    <dgm:pt modelId="{3C1A834E-AC67-4D00-95AC-53E04C57C8DF}" type="sibTrans" cxnId="{4D849B8E-7F69-4450-B1C3-F595952DDDA2}">
      <dgm:prSet/>
      <dgm:spPr/>
      <dgm:t>
        <a:bodyPr/>
        <a:lstStyle/>
        <a:p>
          <a:endParaRPr lang="en-US"/>
        </a:p>
      </dgm:t>
    </dgm:pt>
    <dgm:pt modelId="{D9FA4EEA-929F-4F9B-932E-BE40F2BE9CE7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C84A50C4-8FD4-4742-B2B7-F110F89A7C3E}" type="parTrans" cxnId="{9C9DCBC7-357C-4954-A210-9AF81825B1AF}">
      <dgm:prSet/>
      <dgm:spPr/>
      <dgm:t>
        <a:bodyPr/>
        <a:lstStyle/>
        <a:p>
          <a:endParaRPr lang="en-US"/>
        </a:p>
      </dgm:t>
    </dgm:pt>
    <dgm:pt modelId="{72AE3999-568A-4DBB-8D4D-4EE238E23E2C}" type="sibTrans" cxnId="{9C9DCBC7-357C-4954-A210-9AF81825B1AF}">
      <dgm:prSet/>
      <dgm:spPr/>
      <dgm:t>
        <a:bodyPr/>
        <a:lstStyle/>
        <a:p>
          <a:endParaRPr lang="en-US"/>
        </a:p>
      </dgm:t>
    </dgm:pt>
    <dgm:pt modelId="{06238333-9BC7-440F-9806-C331D9100659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6C377ED2-67DE-414A-B214-5287F9988C58}" type="parTrans" cxnId="{B1AC3382-362F-494E-B294-EF9CCD490D2F}">
      <dgm:prSet/>
      <dgm:spPr/>
      <dgm:t>
        <a:bodyPr/>
        <a:lstStyle/>
        <a:p>
          <a:endParaRPr lang="en-US"/>
        </a:p>
      </dgm:t>
    </dgm:pt>
    <dgm:pt modelId="{668CE261-9755-4878-99F0-28461C4B01A9}" type="sibTrans" cxnId="{B1AC3382-362F-494E-B294-EF9CCD490D2F}">
      <dgm:prSet/>
      <dgm:spPr/>
      <dgm:t>
        <a:bodyPr/>
        <a:lstStyle/>
        <a:p>
          <a:endParaRPr lang="en-US"/>
        </a:p>
      </dgm:t>
    </dgm:pt>
    <dgm:pt modelId="{57EA79D6-1AE8-42FC-9B30-4796FEDB7530}">
      <dgm:prSet/>
      <dgm:spPr/>
      <dgm:t>
        <a:bodyPr/>
        <a:lstStyle/>
        <a:p>
          <a:r>
            <a:rPr lang="en-US" dirty="0" smtClean="0"/>
            <a:t>Virtualization</a:t>
          </a:r>
        </a:p>
      </dgm:t>
    </dgm:pt>
    <dgm:pt modelId="{9FDD1EF8-1816-467A-A093-5C0734A146CC}" type="parTrans" cxnId="{D88E2E7D-6DFC-4F43-AECC-A6281373BC5B}">
      <dgm:prSet/>
      <dgm:spPr/>
      <dgm:t>
        <a:bodyPr/>
        <a:lstStyle/>
        <a:p>
          <a:endParaRPr lang="en-US"/>
        </a:p>
      </dgm:t>
    </dgm:pt>
    <dgm:pt modelId="{F5988F3E-D674-4BA8-9B30-8B3738E56A21}" type="sibTrans" cxnId="{D88E2E7D-6DFC-4F43-AECC-A6281373BC5B}">
      <dgm:prSet/>
      <dgm:spPr/>
      <dgm:t>
        <a:bodyPr/>
        <a:lstStyle/>
        <a:p>
          <a:endParaRPr lang="en-US"/>
        </a:p>
      </dgm:t>
    </dgm:pt>
    <dgm:pt modelId="{C0784C09-CF81-4D1E-88AA-4D9216C86122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02C22E72-FB2F-453F-8144-0708A7CE5BF8}" type="parTrans" cxnId="{C7B8371E-D74E-4B8A-8872-367779EF4E5C}">
      <dgm:prSet/>
      <dgm:spPr/>
      <dgm:t>
        <a:bodyPr/>
        <a:lstStyle/>
        <a:p>
          <a:endParaRPr lang="en-US"/>
        </a:p>
      </dgm:t>
    </dgm:pt>
    <dgm:pt modelId="{645124AE-E136-4350-B902-8550BB8B3910}" type="sibTrans" cxnId="{C7B8371E-D74E-4B8A-8872-367779EF4E5C}">
      <dgm:prSet/>
      <dgm:spPr/>
      <dgm:t>
        <a:bodyPr/>
        <a:lstStyle/>
        <a:p>
          <a:endParaRPr lang="en-US"/>
        </a:p>
      </dgm:t>
    </dgm:pt>
    <dgm:pt modelId="{6F214663-A0E2-413F-BD0C-6C1B07F700E7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03A08DAF-B02C-44CA-818A-99EA9B494E6C}" type="parTrans" cxnId="{834D8080-E767-4F2F-9AC6-A7CCFBE5C5BC}">
      <dgm:prSet/>
      <dgm:spPr/>
      <dgm:t>
        <a:bodyPr/>
        <a:lstStyle/>
        <a:p>
          <a:endParaRPr lang="en-US"/>
        </a:p>
      </dgm:t>
    </dgm:pt>
    <dgm:pt modelId="{B0E24F51-91B6-4698-BD9E-969F10788953}" type="sibTrans" cxnId="{834D8080-E767-4F2F-9AC6-A7CCFBE5C5BC}">
      <dgm:prSet/>
      <dgm:spPr/>
      <dgm:t>
        <a:bodyPr/>
        <a:lstStyle/>
        <a:p>
          <a:endParaRPr lang="en-US"/>
        </a:p>
      </dgm:t>
    </dgm:pt>
    <dgm:pt modelId="{4437FD22-E308-49FC-AC49-55719E871151}">
      <dgm:prSet/>
      <dgm:spPr/>
      <dgm:t>
        <a:bodyPr/>
        <a:lstStyle/>
        <a:p>
          <a:r>
            <a:rPr lang="en-US" dirty="0" smtClean="0"/>
            <a:t>SAP HANA</a:t>
          </a:r>
        </a:p>
      </dgm:t>
    </dgm:pt>
    <dgm:pt modelId="{10992B66-E966-4EA5-9DB5-752648D935C7}" type="parTrans" cxnId="{8716E63A-8979-4814-A68B-E2CFE24C4BCB}">
      <dgm:prSet/>
      <dgm:spPr/>
      <dgm:t>
        <a:bodyPr/>
        <a:lstStyle/>
        <a:p>
          <a:endParaRPr lang="en-US"/>
        </a:p>
      </dgm:t>
    </dgm:pt>
    <dgm:pt modelId="{B1F84892-423F-4962-B869-93D8A53551E5}" type="sibTrans" cxnId="{8716E63A-8979-4814-A68B-E2CFE24C4BCB}">
      <dgm:prSet/>
      <dgm:spPr/>
      <dgm:t>
        <a:bodyPr/>
        <a:lstStyle/>
        <a:p>
          <a:endParaRPr lang="en-US"/>
        </a:p>
      </dgm:t>
    </dgm:pt>
    <dgm:pt modelId="{51719492-2B10-462E-A268-203506A1A1BD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39804544-9ED2-42A1-B2D8-069B8D35EF7D}" type="parTrans" cxnId="{F8CFD2D5-731B-462A-8CA9-72FB5D7C6AE1}">
      <dgm:prSet/>
      <dgm:spPr/>
      <dgm:t>
        <a:bodyPr/>
        <a:lstStyle/>
        <a:p>
          <a:endParaRPr lang="en-US"/>
        </a:p>
      </dgm:t>
    </dgm:pt>
    <dgm:pt modelId="{B82CFD23-9B75-4E81-AC3A-D4455FFACD1D}" type="sibTrans" cxnId="{F8CFD2D5-731B-462A-8CA9-72FB5D7C6AE1}">
      <dgm:prSet/>
      <dgm:spPr/>
      <dgm:t>
        <a:bodyPr/>
        <a:lstStyle/>
        <a:p>
          <a:endParaRPr lang="en-US"/>
        </a:p>
      </dgm:t>
    </dgm:pt>
    <dgm:pt modelId="{7DE7D53C-0433-4898-A887-9551E48941D6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EBA8A7A5-1FE0-48A7-ADDA-694BF2C0BFE3}" type="parTrans" cxnId="{FB044071-2E15-44BB-A049-85FE300D3CAE}">
      <dgm:prSet/>
      <dgm:spPr/>
      <dgm:t>
        <a:bodyPr/>
        <a:lstStyle/>
        <a:p>
          <a:endParaRPr lang="en-US"/>
        </a:p>
      </dgm:t>
    </dgm:pt>
    <dgm:pt modelId="{42421F79-B3AF-470B-95B4-2ADE5E1E3B62}" type="sibTrans" cxnId="{FB044071-2E15-44BB-A049-85FE300D3CAE}">
      <dgm:prSet/>
      <dgm:spPr/>
      <dgm:t>
        <a:bodyPr/>
        <a:lstStyle/>
        <a:p>
          <a:endParaRPr lang="en-US"/>
        </a:p>
      </dgm:t>
    </dgm:pt>
    <dgm:pt modelId="{D5BC2983-354A-4DFC-9212-2BEE1147F544}">
      <dgm:prSet/>
      <dgm:spPr/>
      <dgm:t>
        <a:bodyPr/>
        <a:lstStyle/>
        <a:p>
          <a:r>
            <a:rPr lang="en-US" dirty="0" smtClean="0"/>
            <a:t>Unified Communications and Collaboration</a:t>
          </a:r>
        </a:p>
      </dgm:t>
    </dgm:pt>
    <dgm:pt modelId="{CF35C2CC-AE80-41CB-A101-AF97EE52EF39}" type="parTrans" cxnId="{4379D1F7-3F58-4445-A926-3B3E5A13883A}">
      <dgm:prSet/>
      <dgm:spPr/>
      <dgm:t>
        <a:bodyPr/>
        <a:lstStyle/>
        <a:p>
          <a:endParaRPr lang="en-US"/>
        </a:p>
      </dgm:t>
    </dgm:pt>
    <dgm:pt modelId="{E194D3B1-8334-48ED-9100-5C0BC6359F68}" type="sibTrans" cxnId="{4379D1F7-3F58-4445-A926-3B3E5A13883A}">
      <dgm:prSet/>
      <dgm:spPr/>
      <dgm:t>
        <a:bodyPr/>
        <a:lstStyle/>
        <a:p>
          <a:endParaRPr lang="en-US"/>
        </a:p>
      </dgm:t>
    </dgm:pt>
    <dgm:pt modelId="{EFBB8C43-ED7F-47C5-8D85-502D252E023A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93401964-CDCA-44A1-A183-8926828C52AD}" type="parTrans" cxnId="{359938EC-A88D-4436-82CA-832AC0D75B9D}">
      <dgm:prSet/>
      <dgm:spPr/>
      <dgm:t>
        <a:bodyPr/>
        <a:lstStyle/>
        <a:p>
          <a:endParaRPr lang="en-US"/>
        </a:p>
      </dgm:t>
    </dgm:pt>
    <dgm:pt modelId="{C8811100-5D6B-4619-8AB4-0EF3FFF30A90}" type="sibTrans" cxnId="{359938EC-A88D-4436-82CA-832AC0D75B9D}">
      <dgm:prSet/>
      <dgm:spPr/>
      <dgm:t>
        <a:bodyPr/>
        <a:lstStyle/>
        <a:p>
          <a:endParaRPr lang="en-US"/>
        </a:p>
      </dgm:t>
    </dgm:pt>
    <dgm:pt modelId="{FA1D55EA-C35F-473B-8F8D-F2F44018E567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5E081893-B97A-432D-ABDA-31088786C634}" type="parTrans" cxnId="{B008AE8B-7CF1-491F-A5A1-5AADBCDCAFED}">
      <dgm:prSet/>
      <dgm:spPr/>
      <dgm:t>
        <a:bodyPr/>
        <a:lstStyle/>
        <a:p>
          <a:endParaRPr lang="en-US"/>
        </a:p>
      </dgm:t>
    </dgm:pt>
    <dgm:pt modelId="{E94315EE-F040-4DA6-831E-FC6EB5B3BB1A}" type="sibTrans" cxnId="{B008AE8B-7CF1-491F-A5A1-5AADBCDCAFED}">
      <dgm:prSet/>
      <dgm:spPr/>
      <dgm:t>
        <a:bodyPr/>
        <a:lstStyle/>
        <a:p>
          <a:endParaRPr lang="en-US"/>
        </a:p>
      </dgm:t>
    </dgm:pt>
    <dgm:pt modelId="{52357317-C6CE-4933-B66D-EBD2974F5A22}">
      <dgm:prSet/>
      <dgm:spPr/>
      <dgm:t>
        <a:bodyPr/>
        <a:lstStyle/>
        <a:p>
          <a:r>
            <a:rPr lang="en-US" dirty="0" err="1" smtClean="0"/>
            <a:t>FluidFS</a:t>
          </a:r>
          <a:endParaRPr lang="en-US" dirty="0" smtClean="0"/>
        </a:p>
      </dgm:t>
    </dgm:pt>
    <dgm:pt modelId="{6EADBE30-17AE-4156-B5CF-ED43E082F6AD}" type="parTrans" cxnId="{433F3ECA-16A4-46A1-A0B7-8C1C7A17656F}">
      <dgm:prSet/>
      <dgm:spPr/>
      <dgm:t>
        <a:bodyPr/>
        <a:lstStyle/>
        <a:p>
          <a:endParaRPr lang="en-US"/>
        </a:p>
      </dgm:t>
    </dgm:pt>
    <dgm:pt modelId="{EBF309FD-8285-4A16-A0AB-FA9061C1595E}" type="sibTrans" cxnId="{433F3ECA-16A4-46A1-A0B7-8C1C7A17656F}">
      <dgm:prSet/>
      <dgm:spPr/>
      <dgm:t>
        <a:bodyPr/>
        <a:lstStyle/>
        <a:p>
          <a:endParaRPr lang="en-US"/>
        </a:p>
      </dgm:t>
    </dgm:pt>
    <dgm:pt modelId="{3B1471FB-88D1-4055-919A-C6A77E0E01E4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148F79C3-EB2D-4416-8B16-094D3CC54D95}" type="parTrans" cxnId="{9EFB02F3-ABA8-45B2-A068-CE123A92C68A}">
      <dgm:prSet/>
      <dgm:spPr/>
      <dgm:t>
        <a:bodyPr/>
        <a:lstStyle/>
        <a:p>
          <a:endParaRPr lang="en-US"/>
        </a:p>
      </dgm:t>
    </dgm:pt>
    <dgm:pt modelId="{A72797B2-F35A-46D4-883E-D6753E7DC89A}" type="sibTrans" cxnId="{9EFB02F3-ABA8-45B2-A068-CE123A92C68A}">
      <dgm:prSet/>
      <dgm:spPr/>
      <dgm:t>
        <a:bodyPr/>
        <a:lstStyle/>
        <a:p>
          <a:endParaRPr lang="en-US"/>
        </a:p>
      </dgm:t>
    </dgm:pt>
    <dgm:pt modelId="{08F1FE6B-70F6-4ED6-8AC9-54CB8C7A0957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FFFDA004-CCCB-4596-A3E2-AFD56CCA2FE9}" type="parTrans" cxnId="{9716BEBD-76BD-49A8-B205-6035E38A713C}">
      <dgm:prSet/>
      <dgm:spPr/>
      <dgm:t>
        <a:bodyPr/>
        <a:lstStyle/>
        <a:p>
          <a:endParaRPr lang="en-US"/>
        </a:p>
      </dgm:t>
    </dgm:pt>
    <dgm:pt modelId="{B2050529-CF32-477A-A69D-514BA7D5E439}" type="sibTrans" cxnId="{9716BEBD-76BD-49A8-B205-6035E38A713C}">
      <dgm:prSet/>
      <dgm:spPr/>
      <dgm:t>
        <a:bodyPr/>
        <a:lstStyle/>
        <a:p>
          <a:endParaRPr lang="en-US"/>
        </a:p>
      </dgm:t>
    </dgm:pt>
    <dgm:pt modelId="{5FE6261E-9F41-440C-86D6-922765B4BC0F}">
      <dgm:prSet/>
      <dgm:spPr/>
      <dgm:t>
        <a:bodyPr/>
        <a:lstStyle/>
        <a:p>
          <a:r>
            <a:rPr lang="en-US" dirty="0" smtClean="0"/>
            <a:t>ROBO</a:t>
          </a:r>
        </a:p>
      </dgm:t>
    </dgm:pt>
    <dgm:pt modelId="{A64FBCC1-6906-4DE4-A923-57DB09DAE10C}" type="parTrans" cxnId="{8D82479D-96C2-45AC-82BC-F96EDB04CBFB}">
      <dgm:prSet/>
      <dgm:spPr/>
      <dgm:t>
        <a:bodyPr/>
        <a:lstStyle/>
        <a:p>
          <a:endParaRPr lang="en-US"/>
        </a:p>
      </dgm:t>
    </dgm:pt>
    <dgm:pt modelId="{47C5EF8F-257F-460A-B191-880A3D9C1476}" type="sibTrans" cxnId="{8D82479D-96C2-45AC-82BC-F96EDB04CBFB}">
      <dgm:prSet/>
      <dgm:spPr/>
      <dgm:t>
        <a:bodyPr/>
        <a:lstStyle/>
        <a:p>
          <a:endParaRPr lang="en-US"/>
        </a:p>
      </dgm:t>
    </dgm:pt>
    <dgm:pt modelId="{F01AE363-14CE-4A8C-9BDE-AEC263CD4C7E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8B45947E-D90E-48FD-9EB3-9CFF53793D90}" type="parTrans" cxnId="{46C62EDA-3A24-4905-ADC6-2348DB91437D}">
      <dgm:prSet/>
      <dgm:spPr/>
      <dgm:t>
        <a:bodyPr/>
        <a:lstStyle/>
        <a:p>
          <a:endParaRPr lang="en-US"/>
        </a:p>
      </dgm:t>
    </dgm:pt>
    <dgm:pt modelId="{FFF3DAF5-2EB4-4320-8C08-3ADF45D5A2F4}" type="sibTrans" cxnId="{46C62EDA-3A24-4905-ADC6-2348DB91437D}">
      <dgm:prSet/>
      <dgm:spPr/>
      <dgm:t>
        <a:bodyPr/>
        <a:lstStyle/>
        <a:p>
          <a:endParaRPr lang="en-US"/>
        </a:p>
      </dgm:t>
    </dgm:pt>
    <dgm:pt modelId="{CAEA14AD-85BF-4B14-B502-AA03E807427B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081787A8-77DC-4825-B1E6-3153E2DD939A}" type="parTrans" cxnId="{E17B4466-25BE-4EC1-831B-CC1809BC52A8}">
      <dgm:prSet/>
      <dgm:spPr/>
      <dgm:t>
        <a:bodyPr/>
        <a:lstStyle/>
        <a:p>
          <a:endParaRPr lang="en-US"/>
        </a:p>
      </dgm:t>
    </dgm:pt>
    <dgm:pt modelId="{251B1E07-B109-4F9E-9A55-C1C0FFC79EFF}" type="sibTrans" cxnId="{E17B4466-25BE-4EC1-831B-CC1809BC52A8}">
      <dgm:prSet/>
      <dgm:spPr/>
      <dgm:t>
        <a:bodyPr/>
        <a:lstStyle/>
        <a:p>
          <a:endParaRPr lang="en-US"/>
        </a:p>
      </dgm:t>
    </dgm:pt>
    <dgm:pt modelId="{2D6572C2-D98D-43D0-B1B9-3BCD317C96CC}">
      <dgm:prSet/>
      <dgm:spPr/>
      <dgm:t>
        <a:bodyPr/>
        <a:lstStyle/>
        <a:p>
          <a:r>
            <a:rPr lang="en-US" dirty="0" smtClean="0"/>
            <a:t>Data Center Fabric</a:t>
          </a:r>
        </a:p>
      </dgm:t>
    </dgm:pt>
    <dgm:pt modelId="{430DBAB7-8A01-4BF6-9262-3E2183CF5531}" type="parTrans" cxnId="{1667D1EA-2305-4E0B-B942-AD11BDBD71D4}">
      <dgm:prSet/>
      <dgm:spPr/>
      <dgm:t>
        <a:bodyPr/>
        <a:lstStyle/>
        <a:p>
          <a:endParaRPr lang="en-US"/>
        </a:p>
      </dgm:t>
    </dgm:pt>
    <dgm:pt modelId="{D704C982-9E50-4C82-B58E-3F8779A72215}" type="sibTrans" cxnId="{1667D1EA-2305-4E0B-B942-AD11BDBD71D4}">
      <dgm:prSet/>
      <dgm:spPr/>
      <dgm:t>
        <a:bodyPr/>
        <a:lstStyle/>
        <a:p>
          <a:endParaRPr lang="en-US"/>
        </a:p>
      </dgm:t>
    </dgm:pt>
    <dgm:pt modelId="{E22FDC38-CE1A-4D26-93E6-528C1EAA79F7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25190509-0A9D-4A5F-AF93-3212D386754A}" type="parTrans" cxnId="{77D25770-3B72-4841-B836-3381C3DBE691}">
      <dgm:prSet/>
      <dgm:spPr/>
      <dgm:t>
        <a:bodyPr/>
        <a:lstStyle/>
        <a:p>
          <a:endParaRPr lang="en-US"/>
        </a:p>
      </dgm:t>
    </dgm:pt>
    <dgm:pt modelId="{FCA4A8FD-19ED-4BB3-A3E9-A4077971215E}" type="sibTrans" cxnId="{77D25770-3B72-4841-B836-3381C3DBE691}">
      <dgm:prSet/>
      <dgm:spPr/>
      <dgm:t>
        <a:bodyPr/>
        <a:lstStyle/>
        <a:p>
          <a:endParaRPr lang="en-US"/>
        </a:p>
      </dgm:t>
    </dgm:pt>
    <dgm:pt modelId="{35F07DFE-BF0C-40A9-90CA-5648D3A4AF04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2F3E39B1-6E80-45C9-BD0A-A7C15991E038}" type="parTrans" cxnId="{04DF681F-E922-4019-A5B2-CDA8C76B5F3A}">
      <dgm:prSet/>
      <dgm:spPr/>
      <dgm:t>
        <a:bodyPr/>
        <a:lstStyle/>
        <a:p>
          <a:endParaRPr lang="en-US"/>
        </a:p>
      </dgm:t>
    </dgm:pt>
    <dgm:pt modelId="{BA4E1FEA-5B65-4560-AA6D-16453F47C77B}" type="sibTrans" cxnId="{04DF681F-E922-4019-A5B2-CDA8C76B5F3A}">
      <dgm:prSet/>
      <dgm:spPr/>
      <dgm:t>
        <a:bodyPr/>
        <a:lstStyle/>
        <a:p>
          <a:endParaRPr lang="en-US"/>
        </a:p>
      </dgm:t>
    </dgm:pt>
    <dgm:pt modelId="{9B1F9CD8-FD7E-4F35-9F48-D37635B5636E}">
      <dgm:prSet/>
      <dgm:spPr/>
      <dgm:t>
        <a:bodyPr/>
        <a:lstStyle/>
        <a:p>
          <a:pPr rtl="0"/>
          <a:r>
            <a:rPr lang="en-US" baseline="0" dirty="0" smtClean="0"/>
            <a:t>For your customer</a:t>
          </a:r>
        </a:p>
      </dgm:t>
    </dgm:pt>
    <dgm:pt modelId="{E657F98F-8768-4668-A358-81A9D287369A}" type="parTrans" cxnId="{079C04A5-9A76-4BF0-9484-04EA2380C29C}">
      <dgm:prSet/>
      <dgm:spPr/>
      <dgm:t>
        <a:bodyPr/>
        <a:lstStyle/>
        <a:p>
          <a:endParaRPr lang="en-US"/>
        </a:p>
      </dgm:t>
    </dgm:pt>
    <dgm:pt modelId="{25F18E51-2C1D-4386-A61A-033D10FB5423}" type="sibTrans" cxnId="{079C04A5-9A76-4BF0-9484-04EA2380C29C}">
      <dgm:prSet/>
      <dgm:spPr/>
      <dgm:t>
        <a:bodyPr/>
        <a:lstStyle/>
        <a:p>
          <a:endParaRPr lang="en-US"/>
        </a:p>
      </dgm:t>
    </dgm:pt>
    <dgm:pt modelId="{867359F9-3AB3-4E38-A9E1-95CDA1EF128C}">
      <dgm:prSet/>
      <dgm:spPr/>
      <dgm:t>
        <a:bodyPr/>
        <a:lstStyle/>
        <a:p>
          <a:r>
            <a:rPr lang="en-US" smtClean="0"/>
            <a:t>Systems Management</a:t>
          </a:r>
          <a:endParaRPr lang="en-US" dirty="0" smtClean="0"/>
        </a:p>
      </dgm:t>
    </dgm:pt>
    <dgm:pt modelId="{4D75645E-1739-48F6-A061-20630262ADBC}" type="parTrans" cxnId="{738A0ACB-8A96-4291-B118-BE6E5AA5BBF9}">
      <dgm:prSet/>
      <dgm:spPr/>
      <dgm:t>
        <a:bodyPr/>
        <a:lstStyle/>
        <a:p>
          <a:endParaRPr lang="en-US"/>
        </a:p>
      </dgm:t>
    </dgm:pt>
    <dgm:pt modelId="{81C29859-7BE1-4E60-B011-942E0AC0CD3E}" type="sibTrans" cxnId="{738A0ACB-8A96-4291-B118-BE6E5AA5BBF9}">
      <dgm:prSet/>
      <dgm:spPr/>
      <dgm:t>
        <a:bodyPr/>
        <a:lstStyle/>
        <a:p>
          <a:endParaRPr lang="en-US"/>
        </a:p>
      </dgm:t>
    </dgm:pt>
    <dgm:pt modelId="{87BE6E22-E5A0-4F6A-9C02-ED76185FE174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38F892C1-F02C-4129-BBCE-EFCFE5ABEB56}" type="parTrans" cxnId="{7EA8E67A-36B3-4412-B728-B23CCE7761EE}">
      <dgm:prSet/>
      <dgm:spPr/>
      <dgm:t>
        <a:bodyPr/>
        <a:lstStyle/>
        <a:p>
          <a:endParaRPr lang="en-US"/>
        </a:p>
      </dgm:t>
    </dgm:pt>
    <dgm:pt modelId="{7F41BAE4-8A1B-4890-8074-4146ED5DA7F2}" type="sibTrans" cxnId="{7EA8E67A-36B3-4412-B728-B23CCE7761EE}">
      <dgm:prSet/>
      <dgm:spPr/>
      <dgm:t>
        <a:bodyPr/>
        <a:lstStyle/>
        <a:p>
          <a:endParaRPr lang="en-US"/>
        </a:p>
      </dgm:t>
    </dgm:pt>
    <dgm:pt modelId="{972A798B-6984-46EB-8C46-BB1CCC2E0EB7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EEB60A82-1D90-40F8-A30C-32D798393381}" type="parTrans" cxnId="{6CA2F9FF-7F2B-470A-AD08-7B79CB6DDDC1}">
      <dgm:prSet/>
      <dgm:spPr/>
      <dgm:t>
        <a:bodyPr/>
        <a:lstStyle/>
        <a:p>
          <a:endParaRPr lang="en-US"/>
        </a:p>
      </dgm:t>
    </dgm:pt>
    <dgm:pt modelId="{B5B6BA52-A87F-445E-B694-077ADB9E26F3}" type="sibTrans" cxnId="{6CA2F9FF-7F2B-470A-AD08-7B79CB6DDDC1}">
      <dgm:prSet/>
      <dgm:spPr/>
      <dgm:t>
        <a:bodyPr/>
        <a:lstStyle/>
        <a:p>
          <a:endParaRPr lang="en-US"/>
        </a:p>
      </dgm:t>
    </dgm:pt>
    <dgm:pt modelId="{8BD5B97D-4204-4103-9CFC-AD5FF2215B9E}">
      <dgm:prSet/>
      <dgm:spPr/>
      <dgm:t>
        <a:bodyPr/>
        <a:lstStyle/>
        <a:p>
          <a:r>
            <a:rPr lang="en-US" dirty="0" smtClean="0"/>
            <a:t>Power &amp; Cooling</a:t>
          </a:r>
        </a:p>
      </dgm:t>
    </dgm:pt>
    <dgm:pt modelId="{C18778E8-E42F-4E05-BDC9-0B6B62BCAF1D}" type="parTrans" cxnId="{AC4D7B01-5E13-41CD-AE37-1FDB6A29F710}">
      <dgm:prSet/>
      <dgm:spPr/>
      <dgm:t>
        <a:bodyPr/>
        <a:lstStyle/>
        <a:p>
          <a:endParaRPr lang="en-US"/>
        </a:p>
      </dgm:t>
    </dgm:pt>
    <dgm:pt modelId="{196D20FF-11FE-453A-A81A-5F18BCB96CA3}" type="sibTrans" cxnId="{AC4D7B01-5E13-41CD-AE37-1FDB6A29F710}">
      <dgm:prSet/>
      <dgm:spPr/>
      <dgm:t>
        <a:bodyPr/>
        <a:lstStyle/>
        <a:p>
          <a:endParaRPr lang="en-US"/>
        </a:p>
      </dgm:t>
    </dgm:pt>
    <dgm:pt modelId="{834016D2-B9E7-43E5-9F22-6B10B0D788F2}">
      <dgm:prSet/>
      <dgm:spPr/>
      <dgm:t>
        <a:bodyPr/>
        <a:lstStyle/>
        <a:p>
          <a:r>
            <a:rPr lang="en-US" dirty="0" smtClean="0"/>
            <a:t>For your customer</a:t>
          </a:r>
          <a:endParaRPr lang="en-US" dirty="0"/>
        </a:p>
      </dgm:t>
    </dgm:pt>
    <dgm:pt modelId="{C0456A88-C949-40F1-99F7-F135F1BEE8E5}" type="parTrans" cxnId="{A833F918-B9FC-4655-8A64-2D0DC3148D10}">
      <dgm:prSet/>
      <dgm:spPr/>
      <dgm:t>
        <a:bodyPr/>
        <a:lstStyle/>
        <a:p>
          <a:endParaRPr lang="en-US"/>
        </a:p>
      </dgm:t>
    </dgm:pt>
    <dgm:pt modelId="{B1AAF874-055D-4905-A379-6618C6E7608F}" type="sibTrans" cxnId="{A833F918-B9FC-4655-8A64-2D0DC3148D10}">
      <dgm:prSet/>
      <dgm:spPr/>
      <dgm:t>
        <a:bodyPr/>
        <a:lstStyle/>
        <a:p>
          <a:endParaRPr lang="en-US"/>
        </a:p>
      </dgm:t>
    </dgm:pt>
    <dgm:pt modelId="{625A2906-8FCD-4254-95EF-E1DDA1CD3C90}">
      <dgm:prSet/>
      <dgm:spPr/>
      <dgm:t>
        <a:bodyPr/>
        <a:lstStyle/>
        <a:p>
          <a:r>
            <a:rPr lang="en-US" dirty="0" smtClean="0"/>
            <a:t>Prep for your meeting</a:t>
          </a:r>
          <a:endParaRPr lang="en-US" dirty="0"/>
        </a:p>
      </dgm:t>
    </dgm:pt>
    <dgm:pt modelId="{CFAD7A5E-BD5F-4BA6-9324-201390BF23E6}" type="parTrans" cxnId="{1BD108E7-E9E5-4F72-A56B-FAEFB3D24FE9}">
      <dgm:prSet/>
      <dgm:spPr/>
      <dgm:t>
        <a:bodyPr/>
        <a:lstStyle/>
        <a:p>
          <a:endParaRPr lang="en-US"/>
        </a:p>
      </dgm:t>
    </dgm:pt>
    <dgm:pt modelId="{D56448AD-C3A1-4FF5-93A9-8D22585B01D5}" type="sibTrans" cxnId="{1BD108E7-E9E5-4F72-A56B-FAEFB3D24FE9}">
      <dgm:prSet/>
      <dgm:spPr/>
      <dgm:t>
        <a:bodyPr/>
        <a:lstStyle/>
        <a:p>
          <a:endParaRPr lang="en-US"/>
        </a:p>
      </dgm:t>
    </dgm:pt>
    <dgm:pt modelId="{856F47A9-4752-478A-BCD9-A5FCC3A3275C}">
      <dgm:prSet/>
      <dgm:spPr/>
      <dgm:t>
        <a:bodyPr/>
        <a:lstStyle/>
        <a:p>
          <a:r>
            <a:rPr lang="en-US" dirty="0" smtClean="0"/>
            <a:t>M - Blade</a:t>
          </a:r>
          <a:endParaRPr lang="en-US" dirty="0"/>
        </a:p>
      </dgm:t>
    </dgm:pt>
    <dgm:pt modelId="{E2EC020C-22BF-4978-B601-466864C051D6}" type="parTrans" cxnId="{FBA5195A-F4AC-48E3-B695-E31E1DF89681}">
      <dgm:prSet/>
      <dgm:spPr/>
      <dgm:t>
        <a:bodyPr/>
        <a:lstStyle/>
        <a:p>
          <a:endParaRPr lang="en-US"/>
        </a:p>
      </dgm:t>
    </dgm:pt>
    <dgm:pt modelId="{BF13FF26-AEF5-419A-B53D-14CB86F66363}" type="sibTrans" cxnId="{FBA5195A-F4AC-48E3-B695-E31E1DF89681}">
      <dgm:prSet/>
      <dgm:spPr/>
      <dgm:t>
        <a:bodyPr/>
        <a:lstStyle/>
        <a:p>
          <a:endParaRPr lang="en-US"/>
        </a:p>
      </dgm:t>
    </dgm:pt>
    <dgm:pt modelId="{7370EED0-3A55-45C8-BE8D-FB40A34C736D}">
      <dgm:prSet/>
      <dgm:spPr/>
      <dgm:t>
        <a:bodyPr/>
        <a:lstStyle/>
        <a:p>
          <a:r>
            <a:rPr lang="en-US" dirty="0" smtClean="0"/>
            <a:t>N – Campus/Small Data Center</a:t>
          </a:r>
          <a:endParaRPr lang="en-US" dirty="0"/>
        </a:p>
      </dgm:t>
    </dgm:pt>
    <dgm:pt modelId="{C2F84937-B234-451D-8799-4E3E7AB58C14}" type="parTrans" cxnId="{71B8B1B8-404D-4D06-B7FE-D191DEFF5581}">
      <dgm:prSet/>
      <dgm:spPr/>
      <dgm:t>
        <a:bodyPr/>
        <a:lstStyle/>
        <a:p>
          <a:endParaRPr lang="en-US"/>
        </a:p>
      </dgm:t>
    </dgm:pt>
    <dgm:pt modelId="{EBA911F3-D625-453B-A00C-E1A99D1AEEC5}" type="sibTrans" cxnId="{71B8B1B8-404D-4D06-B7FE-D191DEFF5581}">
      <dgm:prSet/>
      <dgm:spPr/>
      <dgm:t>
        <a:bodyPr/>
        <a:lstStyle/>
        <a:p>
          <a:endParaRPr lang="en-US"/>
        </a:p>
      </dgm:t>
    </dgm:pt>
    <dgm:pt modelId="{9B855F70-18DD-4674-B188-DC24DBA6A3B3}">
      <dgm:prSet/>
      <dgm:spPr/>
      <dgm:t>
        <a:bodyPr/>
        <a:lstStyle/>
        <a:p>
          <a:r>
            <a:rPr lang="en-US" dirty="0" smtClean="0"/>
            <a:t>Wireless</a:t>
          </a:r>
          <a:endParaRPr lang="en-US" dirty="0"/>
        </a:p>
      </dgm:t>
    </dgm:pt>
    <dgm:pt modelId="{5EC75536-AA78-4ED4-AF6E-5AC255E5A1A6}" type="parTrans" cxnId="{D2B03C7A-0CB4-4EF0-B1D5-1C701727DA44}">
      <dgm:prSet/>
      <dgm:spPr/>
      <dgm:t>
        <a:bodyPr/>
        <a:lstStyle/>
        <a:p>
          <a:endParaRPr lang="en-US"/>
        </a:p>
      </dgm:t>
    </dgm:pt>
    <dgm:pt modelId="{7353C0C7-4A6F-47D4-ADBB-3D25268ADF8C}" type="sibTrans" cxnId="{D2B03C7A-0CB4-4EF0-B1D5-1C701727DA44}">
      <dgm:prSet/>
      <dgm:spPr/>
      <dgm:t>
        <a:bodyPr/>
        <a:lstStyle/>
        <a:p>
          <a:endParaRPr lang="en-US"/>
        </a:p>
      </dgm:t>
    </dgm:pt>
    <dgm:pt modelId="{4DCAFB5C-BB31-4343-B1E5-2EE68002FD45}" type="pres">
      <dgm:prSet presAssocID="{3B9660EE-6575-4221-98FD-37317984ED8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9A5518-CBD3-4CC5-BB4F-481DCF7D5306}" type="pres">
      <dgm:prSet presAssocID="{E5B8A696-43CC-4743-90A6-A283D41F1704}" presName="root" presStyleCnt="0"/>
      <dgm:spPr/>
    </dgm:pt>
    <dgm:pt modelId="{5E38C9CF-2375-493C-AE09-970B922C262F}" type="pres">
      <dgm:prSet presAssocID="{E5B8A696-43CC-4743-90A6-A283D41F1704}" presName="rootComposite" presStyleCnt="0"/>
      <dgm:spPr/>
    </dgm:pt>
    <dgm:pt modelId="{2F7BCC8F-3107-42EB-9E95-AFD13CE8BF1C}" type="pres">
      <dgm:prSet presAssocID="{E5B8A696-43CC-4743-90A6-A283D41F1704}" presName="rootText" presStyleLbl="node1" presStyleIdx="0" presStyleCnt="7" custLinFactNeighborX="26356" custLinFactNeighborY="1819"/>
      <dgm:spPr/>
      <dgm:t>
        <a:bodyPr/>
        <a:lstStyle/>
        <a:p>
          <a:endParaRPr lang="en-US"/>
        </a:p>
      </dgm:t>
    </dgm:pt>
    <dgm:pt modelId="{5FB8D66C-EB1C-4211-8B37-53B8F8C4A19D}" type="pres">
      <dgm:prSet presAssocID="{E5B8A696-43CC-4743-90A6-A283D41F1704}" presName="rootConnector" presStyleLbl="node1" presStyleIdx="0" presStyleCnt="7"/>
      <dgm:spPr/>
      <dgm:t>
        <a:bodyPr/>
        <a:lstStyle/>
        <a:p>
          <a:endParaRPr lang="en-US"/>
        </a:p>
      </dgm:t>
    </dgm:pt>
    <dgm:pt modelId="{F99DD5D8-5C60-4325-B7E4-BF97E1931EA2}" type="pres">
      <dgm:prSet presAssocID="{E5B8A696-43CC-4743-90A6-A283D41F1704}" presName="childShape" presStyleCnt="0"/>
      <dgm:spPr/>
    </dgm:pt>
    <dgm:pt modelId="{F0D78E85-38A3-43E3-B3F7-F2C1240B7B53}" type="pres">
      <dgm:prSet presAssocID="{C924E7F9-D724-482B-B981-A0B833700550}" presName="Name13" presStyleLbl="parChTrans1D2" presStyleIdx="0" presStyleCnt="32"/>
      <dgm:spPr/>
      <dgm:t>
        <a:bodyPr/>
        <a:lstStyle/>
        <a:p>
          <a:endParaRPr lang="en-US"/>
        </a:p>
      </dgm:t>
    </dgm:pt>
    <dgm:pt modelId="{E9AD5738-9095-4774-BC53-E12D793AF187}" type="pres">
      <dgm:prSet presAssocID="{B8BCF1B1-6FB7-4F64-A01A-6FC3DC4F1F63}" presName="childText" presStyleLbl="bgAcc1" presStyleIdx="0" presStyleCnt="32" custLinFactNeighborX="32945" custLinFactNeighborY="-36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ACA3C-A448-4FB5-93E2-52490BA3D3DB}" type="pres">
      <dgm:prSet presAssocID="{D5095EB3-85E9-4E09-8460-1B2BDF64B58F}" presName="Name13" presStyleLbl="parChTrans1D2" presStyleIdx="1" presStyleCnt="32"/>
      <dgm:spPr/>
      <dgm:t>
        <a:bodyPr/>
        <a:lstStyle/>
        <a:p>
          <a:endParaRPr lang="en-US"/>
        </a:p>
      </dgm:t>
    </dgm:pt>
    <dgm:pt modelId="{D813F30E-1E1C-4EC6-BE69-D35D2D3B7F3E}" type="pres">
      <dgm:prSet presAssocID="{881DCBF1-8B29-4EB1-AE01-E2689FA8FABD}" presName="childText" presStyleLbl="bgAcc1" presStyleIdx="1" presStyleCnt="32" custLinFactNeighborX="32945" custLinFactNeighborY="-36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B69C7-F15E-4A81-BC88-9DB4B5B8FC22}" type="pres">
      <dgm:prSet presAssocID="{04C6252F-2EA3-4AD1-A424-9FA00A4DAD93}" presName="root" presStyleCnt="0"/>
      <dgm:spPr/>
    </dgm:pt>
    <dgm:pt modelId="{718D100E-C438-4643-9DCA-B6B1BD48A5FA}" type="pres">
      <dgm:prSet presAssocID="{04C6252F-2EA3-4AD1-A424-9FA00A4DAD93}" presName="rootComposite" presStyleCnt="0"/>
      <dgm:spPr/>
    </dgm:pt>
    <dgm:pt modelId="{2A279637-3E84-431B-8455-C666806E9B95}" type="pres">
      <dgm:prSet presAssocID="{04C6252F-2EA3-4AD1-A424-9FA00A4DAD93}" presName="rootText" presStyleLbl="node1" presStyleIdx="1" presStyleCnt="7" custLinFactX="208950" custLinFactNeighborX="300000" custLinFactNeighborY="5451"/>
      <dgm:spPr/>
      <dgm:t>
        <a:bodyPr/>
        <a:lstStyle/>
        <a:p>
          <a:endParaRPr lang="en-US"/>
        </a:p>
      </dgm:t>
    </dgm:pt>
    <dgm:pt modelId="{22252CE1-1F3D-436C-8B22-8EFD2F63C613}" type="pres">
      <dgm:prSet presAssocID="{04C6252F-2EA3-4AD1-A424-9FA00A4DAD93}" presName="rootConnector" presStyleLbl="node1" presStyleIdx="1" presStyleCnt="7"/>
      <dgm:spPr/>
      <dgm:t>
        <a:bodyPr/>
        <a:lstStyle/>
        <a:p>
          <a:endParaRPr lang="en-US"/>
        </a:p>
      </dgm:t>
    </dgm:pt>
    <dgm:pt modelId="{578F0A35-0B7E-446A-A5DB-AADEF8581AB4}" type="pres">
      <dgm:prSet presAssocID="{04C6252F-2EA3-4AD1-A424-9FA00A4DAD93}" presName="childShape" presStyleCnt="0"/>
      <dgm:spPr/>
    </dgm:pt>
    <dgm:pt modelId="{C8EF2A6B-E323-461B-BA87-990FE136EEA3}" type="pres">
      <dgm:prSet presAssocID="{69D41748-3C80-4320-9EED-83459A359593}" presName="Name13" presStyleLbl="parChTrans1D2" presStyleIdx="2" presStyleCnt="32"/>
      <dgm:spPr/>
      <dgm:t>
        <a:bodyPr/>
        <a:lstStyle/>
        <a:p>
          <a:endParaRPr lang="en-US"/>
        </a:p>
      </dgm:t>
    </dgm:pt>
    <dgm:pt modelId="{62C7A67F-A1BF-4BC6-A062-874BD7908E5F}" type="pres">
      <dgm:prSet presAssocID="{24FF6638-EC9D-4829-A6EA-F94A23FC34B5}" presName="childText" presStyleLbl="bgAcc1" presStyleIdx="2" presStyleCnt="32" custLinFactX="300000" custLinFactNeighborX="335053" custLinFactNeighborY="54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90BD7-0E0C-4816-8DC2-58E24D45A986}" type="pres">
      <dgm:prSet presAssocID="{E84D89A4-8605-45F4-99B1-CD8F2A75ECF5}" presName="Name13" presStyleLbl="parChTrans1D2" presStyleIdx="3" presStyleCnt="32"/>
      <dgm:spPr/>
      <dgm:t>
        <a:bodyPr/>
        <a:lstStyle/>
        <a:p>
          <a:endParaRPr lang="en-US"/>
        </a:p>
      </dgm:t>
    </dgm:pt>
    <dgm:pt modelId="{0AB3CAD1-6292-4D89-A665-B76D881C6C73}" type="pres">
      <dgm:prSet presAssocID="{F08A0144-A7C4-444C-8FC0-66F9FAE68A7B}" presName="childText" presStyleLbl="bgAcc1" presStyleIdx="3" presStyleCnt="32" custLinFactX="300000" custLinFactNeighborX="335053" custLinFactNeighborY="54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884539-DBBB-4805-8384-8443F058909E}" type="pres">
      <dgm:prSet presAssocID="{0E86678B-A6F2-41D6-B67D-1E8DE9FC964F}" presName="Name13" presStyleLbl="parChTrans1D2" presStyleIdx="4" presStyleCnt="32"/>
      <dgm:spPr/>
      <dgm:t>
        <a:bodyPr/>
        <a:lstStyle/>
        <a:p>
          <a:endParaRPr lang="en-US"/>
        </a:p>
      </dgm:t>
    </dgm:pt>
    <dgm:pt modelId="{5F81CFBC-779F-422F-A38B-2C12E7089D05}" type="pres">
      <dgm:prSet presAssocID="{075B37E8-E4CF-4FFA-8B10-AE10E9B497C8}" presName="childText" presStyleLbl="bgAcc1" presStyleIdx="4" presStyleCnt="32" custLinFactX="300000" custLinFactNeighborX="336189" custLinFactNeighborY="4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E95FF9-4B7F-4897-AF84-628B48A6FEBD}" type="pres">
      <dgm:prSet presAssocID="{2B46A705-93CC-4DD8-B590-DBD3756F6C95}" presName="Name13" presStyleLbl="parChTrans1D2" presStyleIdx="5" presStyleCnt="32"/>
      <dgm:spPr/>
      <dgm:t>
        <a:bodyPr/>
        <a:lstStyle/>
        <a:p>
          <a:endParaRPr lang="en-US"/>
        </a:p>
      </dgm:t>
    </dgm:pt>
    <dgm:pt modelId="{DC28E598-1AE7-4F28-90EA-D8C7D4207E85}" type="pres">
      <dgm:prSet presAssocID="{04CCFE6F-EC2E-40B0-8AEC-A9B3E4C1EF68}" presName="childText" presStyleLbl="bgAcc1" presStyleIdx="5" presStyleCnt="32" custLinFactX="300000" custLinFactNeighborX="338461" custLinFactNeighborY="9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ABD589-5FC2-4DA4-ADEE-0594E14BAAB7}" type="pres">
      <dgm:prSet presAssocID="{073E8387-11AD-4D93-A639-BB5404FBDF91}" presName="root" presStyleCnt="0"/>
      <dgm:spPr/>
    </dgm:pt>
    <dgm:pt modelId="{80BF0840-C1E0-4636-816F-FC49D821388A}" type="pres">
      <dgm:prSet presAssocID="{073E8387-11AD-4D93-A639-BB5404FBDF91}" presName="rootComposite" presStyleCnt="0"/>
      <dgm:spPr/>
    </dgm:pt>
    <dgm:pt modelId="{DB7852E3-535E-4443-8CF0-A8A7851C95EE}" type="pres">
      <dgm:prSet presAssocID="{073E8387-11AD-4D93-A639-BB5404FBDF91}" presName="rootText" presStyleLbl="node1" presStyleIdx="2" presStyleCnt="7" custLinFactX="44506" custLinFactNeighborX="100000" custLinFactNeighborY="1818"/>
      <dgm:spPr/>
      <dgm:t>
        <a:bodyPr/>
        <a:lstStyle/>
        <a:p>
          <a:endParaRPr lang="en-US"/>
        </a:p>
      </dgm:t>
    </dgm:pt>
    <dgm:pt modelId="{AB9D5E23-582B-41AC-852A-D235F8E75057}" type="pres">
      <dgm:prSet presAssocID="{073E8387-11AD-4D93-A639-BB5404FBDF91}" presName="rootConnector" presStyleLbl="node1" presStyleIdx="2" presStyleCnt="7"/>
      <dgm:spPr/>
      <dgm:t>
        <a:bodyPr/>
        <a:lstStyle/>
        <a:p>
          <a:endParaRPr lang="en-US"/>
        </a:p>
      </dgm:t>
    </dgm:pt>
    <dgm:pt modelId="{CDD9ADA9-181F-416A-A0EF-81F70A39EC09}" type="pres">
      <dgm:prSet presAssocID="{073E8387-11AD-4D93-A639-BB5404FBDF91}" presName="childShape" presStyleCnt="0"/>
      <dgm:spPr/>
    </dgm:pt>
    <dgm:pt modelId="{1030708E-99E7-46C8-B72A-4394A493E4E2}" type="pres">
      <dgm:prSet presAssocID="{31B8E926-1FD3-4178-B4AB-DA553632E6CA}" presName="Name13" presStyleLbl="parChTrans1D2" presStyleIdx="6" presStyleCnt="32"/>
      <dgm:spPr/>
      <dgm:t>
        <a:bodyPr/>
        <a:lstStyle/>
        <a:p>
          <a:endParaRPr lang="en-US"/>
        </a:p>
      </dgm:t>
    </dgm:pt>
    <dgm:pt modelId="{923B8FFE-6B3E-418F-BE0F-C7F102FCC4D7}" type="pres">
      <dgm:prSet presAssocID="{0688091B-6A58-4FEF-8C58-A9FA7FFDD104}" presName="childText" presStyleLbl="bgAcc1" presStyleIdx="6" presStyleCnt="32" custLinFactX="80632" custLinFactNeighborX="100000" custLinFactNeighborY="1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5DB77-12AA-4177-9802-CEBCDD760C07}" type="pres">
      <dgm:prSet presAssocID="{9301E462-CBBC-4A76-B10E-FBF68149D5DA}" presName="Name13" presStyleLbl="parChTrans1D2" presStyleIdx="7" presStyleCnt="32"/>
      <dgm:spPr/>
      <dgm:t>
        <a:bodyPr/>
        <a:lstStyle/>
        <a:p>
          <a:endParaRPr lang="en-US"/>
        </a:p>
      </dgm:t>
    </dgm:pt>
    <dgm:pt modelId="{A3631330-249E-4DB0-A078-B831AE351287}" type="pres">
      <dgm:prSet presAssocID="{A71EFBF7-3CDB-4CB9-A8E9-F7F8A62BA6D8}" presName="childText" presStyleLbl="bgAcc1" presStyleIdx="7" presStyleCnt="32" custLinFactX="80632" custLinFactNeighborX="100000" custLinFactNeighborY="1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2479D-00D2-4D76-AC83-4CBE6EC9FAE7}" type="pres">
      <dgm:prSet presAssocID="{B8985799-8B16-47BF-ADC1-391D08634411}" presName="Name13" presStyleLbl="parChTrans1D2" presStyleIdx="8" presStyleCnt="32"/>
      <dgm:spPr/>
      <dgm:t>
        <a:bodyPr/>
        <a:lstStyle/>
        <a:p>
          <a:endParaRPr lang="en-US"/>
        </a:p>
      </dgm:t>
    </dgm:pt>
    <dgm:pt modelId="{6B7C4EF2-6460-4F86-8A15-4F342878A90D}" type="pres">
      <dgm:prSet presAssocID="{D6D0DFB0-6B35-44F2-B1E8-2F97CD1DF9A0}" presName="childText" presStyleLbl="bgAcc1" presStyleIdx="8" presStyleCnt="32" custLinFactX="80632" custLinFactNeighborX="100000" custLinFactNeighborY="1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78A5F-85FE-467F-9835-FCE30B6E7AEE}" type="pres">
      <dgm:prSet presAssocID="{C374357D-AB1D-49E8-A185-BCC07872994C}" presName="Name13" presStyleLbl="parChTrans1D2" presStyleIdx="9" presStyleCnt="32"/>
      <dgm:spPr/>
      <dgm:t>
        <a:bodyPr/>
        <a:lstStyle/>
        <a:p>
          <a:endParaRPr lang="en-US"/>
        </a:p>
      </dgm:t>
    </dgm:pt>
    <dgm:pt modelId="{DC59DB74-BFAF-4089-A9F1-DDBFE2A053D5}" type="pres">
      <dgm:prSet presAssocID="{96A026AB-D3FF-46E4-AA0E-1E168DCFDA65}" presName="childText" presStyleLbl="bgAcc1" presStyleIdx="9" presStyleCnt="32" custLinFactX="80632" custLinFactNeighborX="100000" custLinFactNeighborY="1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B142D-97D9-4791-BF7B-EB5EE71649C8}" type="pres">
      <dgm:prSet presAssocID="{4D75645E-1739-48F6-A061-20630262ADBC}" presName="Name13" presStyleLbl="parChTrans1D2" presStyleIdx="10" presStyleCnt="32"/>
      <dgm:spPr/>
      <dgm:t>
        <a:bodyPr/>
        <a:lstStyle/>
        <a:p>
          <a:endParaRPr lang="en-US"/>
        </a:p>
      </dgm:t>
    </dgm:pt>
    <dgm:pt modelId="{F8BA6653-664E-4AB2-8FA9-90215A9E2E31}" type="pres">
      <dgm:prSet presAssocID="{867359F9-3AB3-4E38-A9E1-95CDA1EF128C}" presName="childText" presStyleLbl="bgAcc1" presStyleIdx="10" presStyleCnt="32" custLinFactX="80632" custLinFactNeighborX="100000" custLinFactNeighborY="1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DEC7F-B6C8-4206-BAF3-7D21661C2B6E}" type="pres">
      <dgm:prSet presAssocID="{7FD634D1-447B-42CB-A703-BC166C26385E}" presName="root" presStyleCnt="0"/>
      <dgm:spPr/>
    </dgm:pt>
    <dgm:pt modelId="{FAEDC5B5-A153-47F5-A80B-E4523461B8DA}" type="pres">
      <dgm:prSet presAssocID="{7FD634D1-447B-42CB-A703-BC166C26385E}" presName="rootComposite" presStyleCnt="0"/>
      <dgm:spPr/>
    </dgm:pt>
    <dgm:pt modelId="{09A3F176-D8C0-4535-8E9B-8996DC603D04}" type="pres">
      <dgm:prSet presAssocID="{7FD634D1-447B-42CB-A703-BC166C26385E}" presName="rootText" presStyleLbl="node1" presStyleIdx="3" presStyleCnt="7" custLinFactX="-6335" custLinFactNeighborX="-100000" custLinFactNeighborY="3635"/>
      <dgm:spPr/>
      <dgm:t>
        <a:bodyPr/>
        <a:lstStyle/>
        <a:p>
          <a:endParaRPr lang="en-US"/>
        </a:p>
      </dgm:t>
    </dgm:pt>
    <dgm:pt modelId="{1F57BDD6-B579-497C-BB40-A6B8E09A35E1}" type="pres">
      <dgm:prSet presAssocID="{7FD634D1-447B-42CB-A703-BC166C26385E}" presName="rootConnector" presStyleLbl="node1" presStyleIdx="3" presStyleCnt="7"/>
      <dgm:spPr/>
      <dgm:t>
        <a:bodyPr/>
        <a:lstStyle/>
        <a:p>
          <a:endParaRPr lang="en-US"/>
        </a:p>
      </dgm:t>
    </dgm:pt>
    <dgm:pt modelId="{814FFB02-F7FF-455A-B4AA-791AA7EDDB64}" type="pres">
      <dgm:prSet presAssocID="{7FD634D1-447B-42CB-A703-BC166C26385E}" presName="childShape" presStyleCnt="0"/>
      <dgm:spPr/>
    </dgm:pt>
    <dgm:pt modelId="{751BCD54-433B-4F26-867E-0961D35AF8FB}" type="pres">
      <dgm:prSet presAssocID="{DFFC6E6F-BC39-439C-BB9C-A9ADF5A98908}" presName="Name13" presStyleLbl="parChTrans1D2" presStyleIdx="11" presStyleCnt="32"/>
      <dgm:spPr/>
      <dgm:t>
        <a:bodyPr/>
        <a:lstStyle/>
        <a:p>
          <a:endParaRPr lang="en-US"/>
        </a:p>
      </dgm:t>
    </dgm:pt>
    <dgm:pt modelId="{04980751-2EE4-46FF-9194-34D9F634168A}" type="pres">
      <dgm:prSet presAssocID="{7889A477-8ADC-4312-9D87-F663221C726E}" presName="childText" presStyleLbl="bgAcc1" presStyleIdx="11" presStyleCnt="32" custLinFactX="-32918" custLinFactNeighborX="-100000" custLinFactNeighborY="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77A820-BDEC-49BA-B8E8-4DED4AF178D0}" type="pres">
      <dgm:prSet presAssocID="{E2EC020C-22BF-4978-B601-466864C051D6}" presName="Name13" presStyleLbl="parChTrans1D2" presStyleIdx="12" presStyleCnt="32"/>
      <dgm:spPr/>
      <dgm:t>
        <a:bodyPr/>
        <a:lstStyle/>
        <a:p>
          <a:endParaRPr lang="en-US"/>
        </a:p>
      </dgm:t>
    </dgm:pt>
    <dgm:pt modelId="{8BA1F456-935D-4950-B3E8-8769A7CFF885}" type="pres">
      <dgm:prSet presAssocID="{856F47A9-4752-478A-BCD9-A5FCC3A3275C}" presName="childText" presStyleLbl="bgAcc1" presStyleIdx="12" presStyleCnt="32" custLinFactX="-32918" custLinFactNeighborX="-100000" custLinFactNeighborY="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1B0FF-624C-4312-870D-A65596E6A827}" type="pres">
      <dgm:prSet presAssocID="{C2F84937-B234-451D-8799-4E3E7AB58C14}" presName="Name13" presStyleLbl="parChTrans1D2" presStyleIdx="13" presStyleCnt="32"/>
      <dgm:spPr/>
      <dgm:t>
        <a:bodyPr/>
        <a:lstStyle/>
        <a:p>
          <a:endParaRPr lang="en-US"/>
        </a:p>
      </dgm:t>
    </dgm:pt>
    <dgm:pt modelId="{D063DF46-5B26-472D-9082-9218665E05F2}" type="pres">
      <dgm:prSet presAssocID="{7370EED0-3A55-45C8-BE8D-FB40A34C736D}" presName="childText" presStyleLbl="bgAcc1" presStyleIdx="13" presStyleCnt="32" custLinFactX="-32918" custLinFactNeighborX="-100000" custLinFactNeighborY="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452E57-ACEA-4AD7-B156-740A65D75D26}" type="pres">
      <dgm:prSet presAssocID="{38C8F594-C794-4CE7-B4E0-22A5C46F3FB2}" presName="Name13" presStyleLbl="parChTrans1D2" presStyleIdx="14" presStyleCnt="32"/>
      <dgm:spPr/>
      <dgm:t>
        <a:bodyPr/>
        <a:lstStyle/>
        <a:p>
          <a:endParaRPr lang="en-US"/>
        </a:p>
      </dgm:t>
    </dgm:pt>
    <dgm:pt modelId="{A90CD00C-D6F5-4A71-A0D1-0275987DCBC3}" type="pres">
      <dgm:prSet presAssocID="{70054E84-7178-48CE-8C4C-855C4A299558}" presName="childText" presStyleLbl="bgAcc1" presStyleIdx="14" presStyleCnt="32" custLinFactX="-32918" custLinFactNeighborX="-100000" custLinFactNeighborY="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F5514-510A-495A-AE25-CD5A652AD7A8}" type="pres">
      <dgm:prSet presAssocID="{5C66D614-AECA-478A-A661-1E5A25D7AFE9}" presName="Name13" presStyleLbl="parChTrans1D2" presStyleIdx="15" presStyleCnt="32"/>
      <dgm:spPr/>
      <dgm:t>
        <a:bodyPr/>
        <a:lstStyle/>
        <a:p>
          <a:endParaRPr lang="en-US"/>
        </a:p>
      </dgm:t>
    </dgm:pt>
    <dgm:pt modelId="{3B353FD9-F821-4850-8D96-7247E8F7C85F}" type="pres">
      <dgm:prSet presAssocID="{8B2AB596-615F-404B-BB0F-4E084DC584FE}" presName="childText" presStyleLbl="bgAcc1" presStyleIdx="15" presStyleCnt="32" custLinFactX="-32918" custLinFactNeighborX="-100000" custLinFactNeighborY="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3DAB8-106A-48EC-A479-BF343EB2F5C6}" type="pres">
      <dgm:prSet presAssocID="{9E1CAE31-1508-4FA2-8E76-204AC9FE6B52}" presName="Name13" presStyleLbl="parChTrans1D2" presStyleIdx="16" presStyleCnt="32"/>
      <dgm:spPr/>
      <dgm:t>
        <a:bodyPr/>
        <a:lstStyle/>
        <a:p>
          <a:endParaRPr lang="en-US"/>
        </a:p>
      </dgm:t>
    </dgm:pt>
    <dgm:pt modelId="{E396A7A9-0FA2-4E58-8123-792486F1F3F6}" type="pres">
      <dgm:prSet presAssocID="{9491A474-A048-4ED9-8FE0-3658C7E07435}" presName="childText" presStyleLbl="bgAcc1" presStyleIdx="16" presStyleCnt="32" custLinFactX="-32918" custLinFactNeighborX="-100000" custLinFactNeighborY="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249CB-B201-4B47-A8FD-ABD667531FAC}" type="pres">
      <dgm:prSet presAssocID="{5EC75536-AA78-4ED4-AF6E-5AC255E5A1A6}" presName="Name13" presStyleLbl="parChTrans1D2" presStyleIdx="17" presStyleCnt="32"/>
      <dgm:spPr/>
      <dgm:t>
        <a:bodyPr/>
        <a:lstStyle/>
        <a:p>
          <a:endParaRPr lang="en-US"/>
        </a:p>
      </dgm:t>
    </dgm:pt>
    <dgm:pt modelId="{40DDBE2C-E3DD-476B-B5E4-1F82E5CBAF9C}" type="pres">
      <dgm:prSet presAssocID="{9B855F70-18DD-4674-B188-DC24DBA6A3B3}" presName="childText" presStyleLbl="bgAcc1" presStyleIdx="17" presStyleCnt="32" custLinFactX="-32918" custLinFactNeighborX="-100000" custLinFactNeighborY="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33FE4-79C7-457C-B112-3F140B38EE3B}" type="pres">
      <dgm:prSet presAssocID="{8E4F12FE-C285-470D-89A4-BF71E53B34A5}" presName="root" presStyleCnt="0"/>
      <dgm:spPr/>
    </dgm:pt>
    <dgm:pt modelId="{204D499D-3E38-413F-970F-BE99D196E48C}" type="pres">
      <dgm:prSet presAssocID="{8E4F12FE-C285-470D-89A4-BF71E53B34A5}" presName="rootComposite" presStyleCnt="0"/>
      <dgm:spPr/>
    </dgm:pt>
    <dgm:pt modelId="{A9E85D4D-1B42-4A31-8EEF-0F22CB665EE2}" type="pres">
      <dgm:prSet presAssocID="{8E4F12FE-C285-470D-89A4-BF71E53B34A5}" presName="rootText" presStyleLbl="node1" presStyleIdx="4" presStyleCnt="7" custLinFactX="-148995" custLinFactNeighborX="-200000" custLinFactNeighborY="1818"/>
      <dgm:spPr/>
      <dgm:t>
        <a:bodyPr/>
        <a:lstStyle/>
        <a:p>
          <a:endParaRPr lang="en-US"/>
        </a:p>
      </dgm:t>
    </dgm:pt>
    <dgm:pt modelId="{D8781EF6-26CA-4A9D-B178-4D5C49980658}" type="pres">
      <dgm:prSet presAssocID="{8E4F12FE-C285-470D-89A4-BF71E53B34A5}" presName="rootConnector" presStyleLbl="node1" presStyleIdx="4" presStyleCnt="7"/>
      <dgm:spPr/>
      <dgm:t>
        <a:bodyPr/>
        <a:lstStyle/>
        <a:p>
          <a:endParaRPr lang="en-US"/>
        </a:p>
      </dgm:t>
    </dgm:pt>
    <dgm:pt modelId="{1907E602-B68A-46B2-9A67-0FD67E1CB742}" type="pres">
      <dgm:prSet presAssocID="{8E4F12FE-C285-470D-89A4-BF71E53B34A5}" presName="childShape" presStyleCnt="0"/>
      <dgm:spPr/>
    </dgm:pt>
    <dgm:pt modelId="{A07CB764-6D4C-4722-9E9E-326C3A9EEB8E}" type="pres">
      <dgm:prSet presAssocID="{9A89CD50-D98A-477A-A76D-75BAA23A1CFC}" presName="Name13" presStyleLbl="parChTrans1D2" presStyleIdx="18" presStyleCnt="32"/>
      <dgm:spPr/>
      <dgm:t>
        <a:bodyPr/>
        <a:lstStyle/>
        <a:p>
          <a:endParaRPr lang="en-US"/>
        </a:p>
      </dgm:t>
    </dgm:pt>
    <dgm:pt modelId="{FECEE040-9D66-4FE3-895C-ADFE7096BA47}" type="pres">
      <dgm:prSet presAssocID="{08B70076-DC51-49D3-98F3-C2713B06A0FD}" presName="childText" presStyleLbl="bgAcc1" presStyleIdx="18" presStyleCnt="32" custLinFactX="-200000" custLinFactNeighborX="-236244" custLinFactNeighborY="-1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043E2-5B2D-4A73-A440-D382F92E3BE9}" type="pres">
      <dgm:prSet presAssocID="{E657F98F-8768-4668-A358-81A9D287369A}" presName="Name13" presStyleLbl="parChTrans1D2" presStyleIdx="19" presStyleCnt="32"/>
      <dgm:spPr/>
      <dgm:t>
        <a:bodyPr/>
        <a:lstStyle/>
        <a:p>
          <a:endParaRPr lang="en-US"/>
        </a:p>
      </dgm:t>
    </dgm:pt>
    <dgm:pt modelId="{2FAB9140-259A-47B3-B1AC-9AF50D55A7E9}" type="pres">
      <dgm:prSet presAssocID="{9B1F9CD8-FD7E-4F35-9F48-D37635B5636E}" presName="childText" presStyleLbl="bgAcc1" presStyleIdx="19" presStyleCnt="32" custLinFactX="-200000" custLinFactNeighborX="-236244" custLinFactNeighborY="-1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D2916-40E8-4033-A10C-6454F5BB9186}" type="pres">
      <dgm:prSet presAssocID="{F412C8D7-2AF7-4458-98FF-BCA0EA454C43}" presName="root" presStyleCnt="0"/>
      <dgm:spPr/>
    </dgm:pt>
    <dgm:pt modelId="{F375AAE6-7976-4FE9-83F4-DBC1FA1D4AD9}" type="pres">
      <dgm:prSet presAssocID="{F412C8D7-2AF7-4458-98FF-BCA0EA454C43}" presName="rootComposite" presStyleCnt="0"/>
      <dgm:spPr/>
    </dgm:pt>
    <dgm:pt modelId="{94CA8184-DE09-4A5C-AE11-025CE86C10E2}" type="pres">
      <dgm:prSet presAssocID="{F412C8D7-2AF7-4458-98FF-BCA0EA454C43}" presName="rootText" presStyleLbl="node1" presStyleIdx="5" presStyleCnt="7" custLinFactX="-12696" custLinFactNeighborX="-100000" custLinFactNeighborY="3636"/>
      <dgm:spPr/>
      <dgm:t>
        <a:bodyPr/>
        <a:lstStyle/>
        <a:p>
          <a:endParaRPr lang="en-US"/>
        </a:p>
      </dgm:t>
    </dgm:pt>
    <dgm:pt modelId="{05DF096E-C64D-47F8-BAF1-3F786FD9C733}" type="pres">
      <dgm:prSet presAssocID="{F412C8D7-2AF7-4458-98FF-BCA0EA454C43}" presName="rootConnector" presStyleLbl="node1" presStyleIdx="5" presStyleCnt="7"/>
      <dgm:spPr/>
      <dgm:t>
        <a:bodyPr/>
        <a:lstStyle/>
        <a:p>
          <a:endParaRPr lang="en-US"/>
        </a:p>
      </dgm:t>
    </dgm:pt>
    <dgm:pt modelId="{A0D3E028-D86F-4B02-B6B4-539C0E4ABBCC}" type="pres">
      <dgm:prSet presAssocID="{F412C8D7-2AF7-4458-98FF-BCA0EA454C43}" presName="childShape" presStyleCnt="0"/>
      <dgm:spPr/>
    </dgm:pt>
    <dgm:pt modelId="{300B5EAF-2C7B-480C-966F-6005BD262FC5}" type="pres">
      <dgm:prSet presAssocID="{4E6DC3EF-C46D-4E79-AB98-508241C61FE4}" presName="Name13" presStyleLbl="parChTrans1D2" presStyleIdx="20" presStyleCnt="32"/>
      <dgm:spPr/>
      <dgm:t>
        <a:bodyPr/>
        <a:lstStyle/>
        <a:p>
          <a:endParaRPr lang="en-US"/>
        </a:p>
      </dgm:t>
    </dgm:pt>
    <dgm:pt modelId="{7A04522C-F961-4483-933F-5DF51E3CE4A6}" type="pres">
      <dgm:prSet presAssocID="{B6DBE25E-D3F3-424E-8587-111C145011F4}" presName="childText" presStyleLbl="bgAcc1" presStyleIdx="20" presStyleCnt="32" custScaleX="101363" custScaleY="75306" custLinFactX="-42581" custLinFactNeighborX="-100000" custLinFactNeighborY="-1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00384-0CEF-4D69-9333-508BA76C63F4}" type="pres">
      <dgm:prSet presAssocID="{0D93545D-C360-40A3-90F1-6225C1BF8523}" presName="Name13" presStyleLbl="parChTrans1D2" presStyleIdx="21" presStyleCnt="32"/>
      <dgm:spPr/>
      <dgm:t>
        <a:bodyPr/>
        <a:lstStyle/>
        <a:p>
          <a:endParaRPr lang="en-US"/>
        </a:p>
      </dgm:t>
    </dgm:pt>
    <dgm:pt modelId="{B0CD43C9-7BA4-4BA3-B619-6BC1942D8BE8}" type="pres">
      <dgm:prSet presAssocID="{24422E8F-90A5-4E74-BB33-7034328113DC}" presName="childText" presStyleLbl="bgAcc1" presStyleIdx="21" presStyleCnt="32" custScaleX="101363" custScaleY="75306" custLinFactX="-42581" custLinFactNeighborX="-100000" custLinFactNeighborY="-1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9EC6D-BDC1-49FB-BFD3-497841ABABBF}" type="pres">
      <dgm:prSet presAssocID="{962CAB03-59B7-465F-951F-B3781CFE5B68}" presName="Name13" presStyleLbl="parChTrans1D2" presStyleIdx="22" presStyleCnt="32"/>
      <dgm:spPr/>
      <dgm:t>
        <a:bodyPr/>
        <a:lstStyle/>
        <a:p>
          <a:endParaRPr lang="en-US"/>
        </a:p>
      </dgm:t>
    </dgm:pt>
    <dgm:pt modelId="{5A2C8854-CF75-40E9-8755-9DD4A965C966}" type="pres">
      <dgm:prSet presAssocID="{C646033E-BEE8-4FF1-88EF-DB0AB2B78094}" presName="childText" presStyleLbl="bgAcc1" presStyleIdx="22" presStyleCnt="32" custScaleX="101363" custScaleY="75306" custLinFactX="-42581" custLinFactNeighborX="-100000" custLinFactNeighborY="-1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0EE5D9-3062-41FC-8E74-98C373DC672F}" type="pres">
      <dgm:prSet presAssocID="{10992B66-E966-4EA5-9DB5-752648D935C7}" presName="Name13" presStyleLbl="parChTrans1D2" presStyleIdx="23" presStyleCnt="32"/>
      <dgm:spPr/>
      <dgm:t>
        <a:bodyPr/>
        <a:lstStyle/>
        <a:p>
          <a:endParaRPr lang="en-US"/>
        </a:p>
      </dgm:t>
    </dgm:pt>
    <dgm:pt modelId="{DB0646A2-FAB2-44FA-A6FE-E329F04B4C6A}" type="pres">
      <dgm:prSet presAssocID="{4437FD22-E308-49FC-AC49-55719E871151}" presName="childText" presStyleLbl="bgAcc1" presStyleIdx="23" presStyleCnt="32" custScaleX="101363" custScaleY="75306" custLinFactX="-42581" custLinFactNeighborX="-100000" custLinFactNeighborY="-1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C1FB7A-3372-4A86-BA12-CDC748464527}" type="pres">
      <dgm:prSet presAssocID="{C18778E8-E42F-4E05-BDC9-0B6B62BCAF1D}" presName="Name13" presStyleLbl="parChTrans1D2" presStyleIdx="24" presStyleCnt="32"/>
      <dgm:spPr/>
      <dgm:t>
        <a:bodyPr/>
        <a:lstStyle/>
        <a:p>
          <a:endParaRPr lang="en-US"/>
        </a:p>
      </dgm:t>
    </dgm:pt>
    <dgm:pt modelId="{3703E400-22B7-4152-B906-075D5CB306F4}" type="pres">
      <dgm:prSet presAssocID="{8BD5B97D-4204-4103-9CFC-AD5FF2215B9E}" presName="childText" presStyleLbl="bgAcc1" presStyleIdx="24" presStyleCnt="32" custScaleX="101363" custScaleY="75306" custLinFactX="-42581" custLinFactNeighborX="-100000" custLinFactNeighborY="-1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AE87AB-D13B-46B7-8942-9DD3291B4C7F}" type="pres">
      <dgm:prSet presAssocID="{CF35C2CC-AE80-41CB-A101-AF97EE52EF39}" presName="Name13" presStyleLbl="parChTrans1D2" presStyleIdx="25" presStyleCnt="32"/>
      <dgm:spPr/>
      <dgm:t>
        <a:bodyPr/>
        <a:lstStyle/>
        <a:p>
          <a:endParaRPr lang="en-US"/>
        </a:p>
      </dgm:t>
    </dgm:pt>
    <dgm:pt modelId="{F3CAE9D5-20B5-4CFF-B639-2A9E282F8F5F}" type="pres">
      <dgm:prSet presAssocID="{D5BC2983-354A-4DFC-9212-2BEE1147F544}" presName="childText" presStyleLbl="bgAcc1" presStyleIdx="25" presStyleCnt="32" custScaleX="101363" custScaleY="75306" custLinFactX="-42581" custLinFactNeighborX="-100000" custLinFactNeighborY="-1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3F128-2049-49B6-A529-82057DDC893A}" type="pres">
      <dgm:prSet presAssocID="{6EADBE30-17AE-4156-B5CF-ED43E082F6AD}" presName="Name13" presStyleLbl="parChTrans1D2" presStyleIdx="26" presStyleCnt="32"/>
      <dgm:spPr/>
      <dgm:t>
        <a:bodyPr/>
        <a:lstStyle/>
        <a:p>
          <a:endParaRPr lang="en-US"/>
        </a:p>
      </dgm:t>
    </dgm:pt>
    <dgm:pt modelId="{9C6700FD-E197-43D3-92CE-F8F4233480F6}" type="pres">
      <dgm:prSet presAssocID="{52357317-C6CE-4933-B66D-EBD2974F5A22}" presName="childText" presStyleLbl="bgAcc1" presStyleIdx="26" presStyleCnt="32" custScaleX="101363" custScaleY="75306" custLinFactX="-42581" custLinFactNeighborX="-100000" custLinFactNeighborY="-48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79BCCC-16DD-431A-9849-C855FC6E0287}" type="pres">
      <dgm:prSet presAssocID="{9FDD1EF8-1816-467A-A093-5C0734A146CC}" presName="Name13" presStyleLbl="parChTrans1D2" presStyleIdx="27" presStyleCnt="32"/>
      <dgm:spPr/>
      <dgm:t>
        <a:bodyPr/>
        <a:lstStyle/>
        <a:p>
          <a:endParaRPr lang="en-US"/>
        </a:p>
      </dgm:t>
    </dgm:pt>
    <dgm:pt modelId="{AEF89E6B-430F-4131-975D-D41756858EAA}" type="pres">
      <dgm:prSet presAssocID="{57EA79D6-1AE8-42FC-9B30-4796FEDB7530}" presName="childText" presStyleLbl="bgAcc1" presStyleIdx="27" presStyleCnt="32" custScaleX="101363" custScaleY="75306" custLinFactX="-42581" custLinFactNeighborX="-100000" custLinFactNeighborY="-10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5090CE-3E74-4788-BA19-7B291B8C6241}" type="pres">
      <dgm:prSet presAssocID="{A64FBCC1-6906-4DE4-A923-57DB09DAE10C}" presName="Name13" presStyleLbl="parChTrans1D2" presStyleIdx="28" presStyleCnt="32"/>
      <dgm:spPr/>
      <dgm:t>
        <a:bodyPr/>
        <a:lstStyle/>
        <a:p>
          <a:endParaRPr lang="en-US"/>
        </a:p>
      </dgm:t>
    </dgm:pt>
    <dgm:pt modelId="{D59FB076-715C-4B05-AB02-D2EF8BF69C31}" type="pres">
      <dgm:prSet presAssocID="{5FE6261E-9F41-440C-86D6-922765B4BC0F}" presName="childText" presStyleLbl="bgAcc1" presStyleIdx="28" presStyleCnt="32" custScaleX="101363" custScaleY="75306" custLinFactX="-42581" custLinFactNeighborX="-100000" custLinFactNeighborY="-163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A0C4F6-A279-48DE-8809-BE90CDFED2BA}" type="pres">
      <dgm:prSet presAssocID="{430DBAB7-8A01-4BF6-9262-3E2183CF5531}" presName="Name13" presStyleLbl="parChTrans1D2" presStyleIdx="29" presStyleCnt="32"/>
      <dgm:spPr/>
      <dgm:t>
        <a:bodyPr/>
        <a:lstStyle/>
        <a:p>
          <a:endParaRPr lang="en-US"/>
        </a:p>
      </dgm:t>
    </dgm:pt>
    <dgm:pt modelId="{3573FDAF-2BD6-4BD5-B7AC-3306EE5BFC7A}" type="pres">
      <dgm:prSet presAssocID="{2D6572C2-D98D-43D0-B1B9-3BCD317C96CC}" presName="childText" presStyleLbl="bgAcc1" presStyleIdx="29" presStyleCnt="32" custScaleX="101363" custScaleY="75306" custLinFactX="-42581" custLinFactNeighborX="-100000" custLinFactNeighborY="-21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64387-0FBB-4C12-8E83-AE8277E1CFCC}" type="pres">
      <dgm:prSet presAssocID="{C949D900-6438-498C-AE32-2F7209658635}" presName="root" presStyleCnt="0"/>
      <dgm:spPr/>
    </dgm:pt>
    <dgm:pt modelId="{1D6B09B9-93DB-4A87-BEA0-76A8B8AF3962}" type="pres">
      <dgm:prSet presAssocID="{C949D900-6438-498C-AE32-2F7209658635}" presName="rootComposite" presStyleCnt="0"/>
      <dgm:spPr/>
    </dgm:pt>
    <dgm:pt modelId="{2D2D2B4A-0021-41A4-8142-21C0828061D9}" type="pres">
      <dgm:prSet presAssocID="{C949D900-6438-498C-AE32-2F7209658635}" presName="rootText" presStyleLbl="node1" presStyleIdx="6" presStyleCnt="7" custLinFactNeighborY="1818"/>
      <dgm:spPr/>
      <dgm:t>
        <a:bodyPr/>
        <a:lstStyle/>
        <a:p>
          <a:endParaRPr lang="en-US"/>
        </a:p>
      </dgm:t>
    </dgm:pt>
    <dgm:pt modelId="{DAD8F2CD-A4E2-4262-B37F-75EBED18B269}" type="pres">
      <dgm:prSet presAssocID="{C949D900-6438-498C-AE32-2F7209658635}" presName="rootConnector" presStyleLbl="node1" presStyleIdx="6" presStyleCnt="7"/>
      <dgm:spPr/>
      <dgm:t>
        <a:bodyPr/>
        <a:lstStyle/>
        <a:p>
          <a:endParaRPr lang="en-US"/>
        </a:p>
      </dgm:t>
    </dgm:pt>
    <dgm:pt modelId="{137135D3-186E-4CA6-B75F-CD87E132EBE0}" type="pres">
      <dgm:prSet presAssocID="{C949D900-6438-498C-AE32-2F7209658635}" presName="childShape" presStyleCnt="0"/>
      <dgm:spPr/>
    </dgm:pt>
    <dgm:pt modelId="{35339A40-2127-4FF9-8B38-B270793C8A1E}" type="pres">
      <dgm:prSet presAssocID="{A6E4C1AE-BBA4-4B40-955D-8946444D3D39}" presName="Name13" presStyleLbl="parChTrans1D2" presStyleIdx="30" presStyleCnt="32"/>
      <dgm:spPr/>
      <dgm:t>
        <a:bodyPr/>
        <a:lstStyle/>
        <a:p>
          <a:endParaRPr lang="en-US"/>
        </a:p>
      </dgm:t>
    </dgm:pt>
    <dgm:pt modelId="{255CAF15-6F53-44CE-A348-FBA020EBB41E}" type="pres">
      <dgm:prSet presAssocID="{1709C027-9FB1-4B2B-BA32-5F783D2F25C6}" presName="childText" presStyleLbl="bgAcc1" presStyleIdx="30" presStyleCnt="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46758-ACE0-4483-8E2F-A8F24E7D0ED7}" type="pres">
      <dgm:prSet presAssocID="{DFB7E82F-C033-4C19-9528-56F779109BDA}" presName="Name13" presStyleLbl="parChTrans1D2" presStyleIdx="31" presStyleCnt="32"/>
      <dgm:spPr/>
      <dgm:t>
        <a:bodyPr/>
        <a:lstStyle/>
        <a:p>
          <a:endParaRPr lang="en-US"/>
        </a:p>
      </dgm:t>
    </dgm:pt>
    <dgm:pt modelId="{79383556-FBA3-4E00-BA99-EFEC0B62BF6F}" type="pres">
      <dgm:prSet presAssocID="{19B7B3C0-A7F7-4856-A306-124B73F7196E}" presName="childText" presStyleLbl="bgAcc1" presStyleIdx="31" presStyleCnt="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B4803E-05A6-46F3-A3CE-B4218CF23218}" srcId="{04C6252F-2EA3-4AD1-A424-9FA00A4DAD93}" destId="{F08A0144-A7C4-444C-8FC0-66F9FAE68A7B}" srcOrd="1" destOrd="0" parTransId="{E84D89A4-8605-45F4-99B1-CD8F2A75ECF5}" sibTransId="{8804D746-4ED0-4980-B97B-0B5AFB65DD7D}"/>
    <dgm:cxn modelId="{1BD108E7-E9E5-4F72-A56B-FAEFB3D24FE9}" srcId="{8BD5B97D-4204-4103-9CFC-AD5FF2215B9E}" destId="{625A2906-8FCD-4254-95EF-E1DDA1CD3C90}" srcOrd="1" destOrd="0" parTransId="{CFAD7A5E-BD5F-4BA6-9324-201390BF23E6}" sibTransId="{D56448AD-C3A1-4FF5-93A9-8D22585B01D5}"/>
    <dgm:cxn modelId="{6CA2F9FF-7F2B-470A-AD08-7B79CB6DDDC1}" srcId="{867359F9-3AB3-4E38-A9E1-95CDA1EF128C}" destId="{972A798B-6984-46EB-8C46-BB1CCC2E0EB7}" srcOrd="1" destOrd="0" parTransId="{EEB60A82-1D90-40F8-A30C-32D798393381}" sibTransId="{B5B6BA52-A87F-445E-B694-077ADB9E26F3}"/>
    <dgm:cxn modelId="{026B6A98-720E-4FEC-B9A1-7FFFE897C509}" type="presOf" srcId="{EFBB8C43-ED7F-47C5-8D85-502D252E023A}" destId="{F3CAE9D5-20B5-4CFF-B639-2A9E282F8F5F}" srcOrd="0" destOrd="1" presId="urn:microsoft.com/office/officeart/2005/8/layout/hierarchy3"/>
    <dgm:cxn modelId="{8E748B76-7E0B-4EA1-843E-11B273832CA0}" srcId="{24422E8F-90A5-4E74-BB33-7034328113DC}" destId="{C54295ED-3011-4C01-975C-14B90241EF8C}" srcOrd="0" destOrd="0" parTransId="{FADAD1AE-B8FB-4ED2-A920-E97CF434A1A3}" sibTransId="{BBD3AF43-30F7-4E96-869C-D91FFCCDB734}"/>
    <dgm:cxn modelId="{2B0EE795-FC7D-4591-8680-F3F5B81510B0}" type="presOf" srcId="{889B4C14-EA6B-40D6-A993-4D28B32ECD27}" destId="{DC59DB74-BFAF-4089-A9F1-DDBFE2A053D5}" srcOrd="0" destOrd="2" presId="urn:microsoft.com/office/officeart/2005/8/layout/hierarchy3"/>
    <dgm:cxn modelId="{9A46C2FC-0909-4726-BCD2-0AA529E91857}" type="presOf" srcId="{EFDCBA43-CFFF-48A7-83FB-C5C28859C6FE}" destId="{DC28E598-1AE7-4F28-90EA-D8C7D4207E85}" srcOrd="0" destOrd="1" presId="urn:microsoft.com/office/officeart/2005/8/layout/hierarchy3"/>
    <dgm:cxn modelId="{834D8080-E767-4F2F-9AC6-A7CCFBE5C5BC}" srcId="{57EA79D6-1AE8-42FC-9B30-4796FEDB7530}" destId="{6F214663-A0E2-413F-BD0C-6C1B07F700E7}" srcOrd="1" destOrd="0" parTransId="{03A08DAF-B02C-44CA-818A-99EA9B494E6C}" sibTransId="{B0E24F51-91B6-4698-BD9E-969F10788953}"/>
    <dgm:cxn modelId="{B87287EE-D4B6-4CCB-83C9-3C3567FF3E20}" type="presOf" srcId="{9491A474-A048-4ED9-8FE0-3658C7E07435}" destId="{E396A7A9-0FA2-4E58-8123-792486F1F3F6}" srcOrd="0" destOrd="0" presId="urn:microsoft.com/office/officeart/2005/8/layout/hierarchy3"/>
    <dgm:cxn modelId="{F3F7143F-B3D2-44E0-BAE8-BDE1C58009C7}" srcId="{24FF6638-EC9D-4829-A6EA-F94A23FC34B5}" destId="{82281BCB-FA5E-44FC-997C-71D364317DBF}" srcOrd="1" destOrd="0" parTransId="{0EF09CA6-1038-409B-B375-9C30878E47CE}" sibTransId="{56E3E71C-7D87-4922-B5A3-7D3D62C73E2A}"/>
    <dgm:cxn modelId="{D01A05CB-EAB1-4212-92E2-D90D92F3462B}" type="presOf" srcId="{08B70076-DC51-49D3-98F3-C2713B06A0FD}" destId="{FECEE040-9D66-4FE3-895C-ADFE7096BA47}" srcOrd="0" destOrd="0" presId="urn:microsoft.com/office/officeart/2005/8/layout/hierarchy3"/>
    <dgm:cxn modelId="{0E8C217C-B9B8-4E5D-BEDD-252602798CD3}" type="presOf" srcId="{8A2E969F-483B-4071-AA84-12CFE76AA155}" destId="{A3631330-249E-4DB0-A078-B831AE351287}" srcOrd="0" destOrd="1" presId="urn:microsoft.com/office/officeart/2005/8/layout/hierarchy3"/>
    <dgm:cxn modelId="{8D377DCA-0F4A-47C5-8A0B-AE94C251C9B1}" type="presOf" srcId="{F412C8D7-2AF7-4458-98FF-BCA0EA454C43}" destId="{05DF096E-C64D-47F8-BAF1-3F786FD9C733}" srcOrd="1" destOrd="0" presId="urn:microsoft.com/office/officeart/2005/8/layout/hierarchy3"/>
    <dgm:cxn modelId="{6B0D971F-1EDC-466F-BB17-C88A92620647}" srcId="{3B9660EE-6575-4221-98FD-37317984ED85}" destId="{C949D900-6438-498C-AE32-2F7209658635}" srcOrd="6" destOrd="0" parTransId="{A45D6A6C-49C7-4723-8956-CD3FD245C99E}" sibTransId="{42EBA617-3A87-4E03-BCD4-0FF207D5C54A}"/>
    <dgm:cxn modelId="{FCF0DA2A-9315-46D4-8B73-36DE958D5FF3}" srcId="{D6D0DFB0-6B35-44F2-B1E8-2F97CD1DF9A0}" destId="{626F4A4D-7667-4221-96F5-1FDB413640E5}" srcOrd="0" destOrd="0" parTransId="{58C6E7A3-95F7-4BFE-946E-B3DB75756FCC}" sibTransId="{52CB98D2-0A6B-4754-8AE0-A6482B39E9FE}"/>
    <dgm:cxn modelId="{2D0CA1D3-E21D-4860-A5C6-91A4178C9B6A}" type="presOf" srcId="{5FE6261E-9F41-440C-86D6-922765B4BC0F}" destId="{D59FB076-715C-4B05-AB02-D2EF8BF69C31}" srcOrd="0" destOrd="0" presId="urn:microsoft.com/office/officeart/2005/8/layout/hierarchy3"/>
    <dgm:cxn modelId="{D5A3EC92-C75F-4D38-AF7B-3161D0FB2516}" type="presOf" srcId="{18C81BD1-1594-48E0-9E61-EB21B7458A71}" destId="{6B7C4EF2-6460-4F86-8A15-4F342878A90D}" srcOrd="0" destOrd="2" presId="urn:microsoft.com/office/officeart/2005/8/layout/hierarchy3"/>
    <dgm:cxn modelId="{7B59FE9C-072C-4023-8E99-EAE9C1462CB4}" type="presOf" srcId="{867359F9-3AB3-4E38-A9E1-95CDA1EF128C}" destId="{F8BA6653-664E-4AB2-8FA9-90215A9E2E31}" srcOrd="0" destOrd="0" presId="urn:microsoft.com/office/officeart/2005/8/layout/hierarchy3"/>
    <dgm:cxn modelId="{C772592D-033D-4D78-8F5C-F950CF36DAEE}" type="presOf" srcId="{CE458058-73B4-49BD-B4D0-6A7989976929}" destId="{7A04522C-F961-4483-933F-5DF51E3CE4A6}" srcOrd="0" destOrd="1" presId="urn:microsoft.com/office/officeart/2005/8/layout/hierarchy3"/>
    <dgm:cxn modelId="{342F7EFD-C94D-4BBF-907C-276897535958}" type="presOf" srcId="{31B8E926-1FD3-4178-B4AB-DA553632E6CA}" destId="{1030708E-99E7-46C8-B72A-4394A493E4E2}" srcOrd="0" destOrd="0" presId="urn:microsoft.com/office/officeart/2005/8/layout/hierarchy3"/>
    <dgm:cxn modelId="{C2CC9334-128F-4F27-A9BB-23521AAA1D19}" type="presOf" srcId="{38C8F594-C794-4CE7-B4E0-22A5C46F3FB2}" destId="{B9452E57-ACEA-4AD7-B156-740A65D75D26}" srcOrd="0" destOrd="0" presId="urn:microsoft.com/office/officeart/2005/8/layout/hierarchy3"/>
    <dgm:cxn modelId="{51F76B07-E4C7-4AEE-8D1A-4A077590C3AE}" srcId="{A71EFBF7-3CDB-4CB9-A8E9-F7F8A62BA6D8}" destId="{8A2E969F-483B-4071-AA84-12CFE76AA155}" srcOrd="0" destOrd="0" parTransId="{B53F69B6-E661-455D-9B23-156B8DFB5366}" sibTransId="{3AFCB307-8991-4720-8780-4C26416683A1}"/>
    <dgm:cxn modelId="{B5EC013D-D91F-47B9-8407-2BEFE2C308FD}" type="presOf" srcId="{430DBAB7-8A01-4BF6-9262-3E2183CF5531}" destId="{F6A0C4F6-A279-48DE-8809-BE90CDFED2BA}" srcOrd="0" destOrd="0" presId="urn:microsoft.com/office/officeart/2005/8/layout/hierarchy3"/>
    <dgm:cxn modelId="{0C5F0C61-6716-421F-B461-F6390106428C}" type="presOf" srcId="{4437FD22-E308-49FC-AC49-55719E871151}" destId="{DB0646A2-FAB2-44FA-A6FE-E329F04B4C6A}" srcOrd="0" destOrd="0" presId="urn:microsoft.com/office/officeart/2005/8/layout/hierarchy3"/>
    <dgm:cxn modelId="{B4873272-C329-40E7-816A-191AC6E7D714}" srcId="{24FF6638-EC9D-4829-A6EA-F94A23FC34B5}" destId="{E689183F-EEF3-4C0F-A92E-5102E7FC6FC5}" srcOrd="0" destOrd="0" parTransId="{D06EE93C-0A2A-4D31-9B6D-3C31041A338E}" sibTransId="{DE5B3D54-BA60-4BC1-9D91-2674F429E6F0}"/>
    <dgm:cxn modelId="{5FC3AE1E-DF4F-46C0-A8BE-BF1439FC3BC7}" srcId="{7FD634D1-447B-42CB-A703-BC166C26385E}" destId="{70054E84-7178-48CE-8C4C-855C4A299558}" srcOrd="3" destOrd="0" parTransId="{38C8F594-C794-4CE7-B4E0-22A5C46F3FB2}" sibTransId="{D9FFB8A3-24CC-49A6-9046-9014886CEF5D}"/>
    <dgm:cxn modelId="{0830B195-1E02-40B5-BCBC-98FC814E1401}" type="presOf" srcId="{625A2906-8FCD-4254-95EF-E1DDA1CD3C90}" destId="{3703E400-22B7-4152-B906-075D5CB306F4}" srcOrd="0" destOrd="2" presId="urn:microsoft.com/office/officeart/2005/8/layout/hierarchy3"/>
    <dgm:cxn modelId="{1F0551D6-4B3B-4538-8FCB-726D60D74BC4}" srcId="{3B9660EE-6575-4221-98FD-37317984ED85}" destId="{8E4F12FE-C285-470D-89A4-BF71E53B34A5}" srcOrd="4" destOrd="0" parTransId="{E5C84612-FE62-471D-B45F-9A5FAC7F7E5B}" sibTransId="{F52D0AEB-4043-4D65-B12D-69E4767F8976}"/>
    <dgm:cxn modelId="{23501067-0F2A-40AF-B538-7AFA51E5CBF1}" type="presOf" srcId="{D6D0DFB0-6B35-44F2-B1E8-2F97CD1DF9A0}" destId="{6B7C4EF2-6460-4F86-8A15-4F342878A90D}" srcOrd="0" destOrd="0" presId="urn:microsoft.com/office/officeart/2005/8/layout/hierarchy3"/>
    <dgm:cxn modelId="{4D849B8E-7F69-4450-B1C3-F595952DDDA2}" srcId="{F412C8D7-2AF7-4458-98FF-BCA0EA454C43}" destId="{C646033E-BEE8-4FF1-88EF-DB0AB2B78094}" srcOrd="2" destOrd="0" parTransId="{962CAB03-59B7-465F-951F-B3781CFE5B68}" sibTransId="{3C1A834E-AC67-4D00-95AC-53E04C57C8DF}"/>
    <dgm:cxn modelId="{9C9DCBC7-357C-4954-A210-9AF81825B1AF}" srcId="{C646033E-BEE8-4FF1-88EF-DB0AB2B78094}" destId="{D9FA4EEA-929F-4F9B-932E-BE40F2BE9CE7}" srcOrd="0" destOrd="0" parTransId="{C84A50C4-8FD4-4742-B2B7-F110F89A7C3E}" sibTransId="{72AE3999-568A-4DBB-8D4D-4EE238E23E2C}"/>
    <dgm:cxn modelId="{E2368D7F-221C-4C7F-A4A2-C09B1C0E005D}" type="presOf" srcId="{7DE7D53C-0433-4898-A887-9551E48941D6}" destId="{DB0646A2-FAB2-44FA-A6FE-E329F04B4C6A}" srcOrd="0" destOrd="2" presId="urn:microsoft.com/office/officeart/2005/8/layout/hierarchy3"/>
    <dgm:cxn modelId="{893B5B6F-EC21-4989-A629-8038BBBC3023}" type="presOf" srcId="{57EA79D6-1AE8-42FC-9B30-4796FEDB7530}" destId="{AEF89E6B-430F-4131-975D-D41756858EAA}" srcOrd="0" destOrd="0" presId="urn:microsoft.com/office/officeart/2005/8/layout/hierarchy3"/>
    <dgm:cxn modelId="{6D9EE201-0A0F-44EC-9BE5-D6DF119F5E20}" srcId="{073E8387-11AD-4D93-A639-BB5404FBDF91}" destId="{A71EFBF7-3CDB-4CB9-A8E9-F7F8A62BA6D8}" srcOrd="1" destOrd="0" parTransId="{9301E462-CBBC-4A76-B10E-FBF68149D5DA}" sibTransId="{748DF2DE-E259-4DCC-8E1D-975F9AC8DA10}"/>
    <dgm:cxn modelId="{079C04A5-9A76-4BF0-9484-04EA2380C29C}" srcId="{8E4F12FE-C285-470D-89A4-BF71E53B34A5}" destId="{9B1F9CD8-FD7E-4F35-9F48-D37635B5636E}" srcOrd="1" destOrd="0" parTransId="{E657F98F-8768-4668-A358-81A9D287369A}" sibTransId="{25F18E51-2C1D-4386-A61A-033D10FB5423}"/>
    <dgm:cxn modelId="{4DB39855-3C35-45B1-9B37-B8593972DAAC}" srcId="{F08A0144-A7C4-444C-8FC0-66F9FAE68A7B}" destId="{14BB02F9-EC2E-4802-AD57-E67B9947F038}" srcOrd="0" destOrd="0" parTransId="{447D009B-33DB-405C-9865-8D234149E9A7}" sibTransId="{70FB6141-EC69-4BBF-A614-E9F08E2DA105}"/>
    <dgm:cxn modelId="{99EB0A6C-9230-4DF5-9BA4-F1B67EF9BC1A}" srcId="{E5B8A696-43CC-4743-90A6-A283D41F1704}" destId="{B8BCF1B1-6FB7-4F64-A01A-6FC3DC4F1F63}" srcOrd="0" destOrd="0" parTransId="{C924E7F9-D724-482B-B981-A0B833700550}" sibTransId="{52D48398-33D8-4314-8EFF-60EA1531286F}"/>
    <dgm:cxn modelId="{8716E63A-8979-4814-A68B-E2CFE24C4BCB}" srcId="{F412C8D7-2AF7-4458-98FF-BCA0EA454C43}" destId="{4437FD22-E308-49FC-AC49-55719E871151}" srcOrd="3" destOrd="0" parTransId="{10992B66-E966-4EA5-9DB5-752648D935C7}" sibTransId="{B1F84892-423F-4962-B869-93D8A53551E5}"/>
    <dgm:cxn modelId="{9016B6A2-DDBA-4E76-956A-622CFB2461C6}" srcId="{04C6252F-2EA3-4AD1-A424-9FA00A4DAD93}" destId="{075B37E8-E4CF-4FFA-8B10-AE10E9B497C8}" srcOrd="2" destOrd="0" parTransId="{0E86678B-A6F2-41D6-B67D-1E8DE9FC964F}" sibTransId="{7CD5BDE2-90BD-4F45-8B86-D624B330BBF8}"/>
    <dgm:cxn modelId="{9BAD3492-543D-4F01-887A-243D105C742F}" type="presOf" srcId="{70054E84-7178-48CE-8C4C-855C4A299558}" destId="{A90CD00C-D6F5-4A71-A0D1-0275987DCBC3}" srcOrd="0" destOrd="0" presId="urn:microsoft.com/office/officeart/2005/8/layout/hierarchy3"/>
    <dgm:cxn modelId="{99B788FA-B5F3-4A6E-98F5-AF1782E05061}" type="presOf" srcId="{87BE6E22-E5A0-4F6A-9C02-ED76185FE174}" destId="{F8BA6653-664E-4AB2-8FA9-90215A9E2E31}" srcOrd="0" destOrd="1" presId="urn:microsoft.com/office/officeart/2005/8/layout/hierarchy3"/>
    <dgm:cxn modelId="{40CB6ADE-91D5-45CD-B55D-F8E3FF2D3F7C}" srcId="{A71EFBF7-3CDB-4CB9-A8E9-F7F8A62BA6D8}" destId="{103B7FAD-7BC4-454B-8A76-FD788CAEC694}" srcOrd="1" destOrd="0" parTransId="{EE20063F-ABDB-43D7-ABF8-4178843318B4}" sibTransId="{28CF96CF-C04B-4360-8821-36EE7C350989}"/>
    <dgm:cxn modelId="{ADA9352C-48F7-4127-8622-7E0EF2E11513}" type="presOf" srcId="{5C66D614-AECA-478A-A661-1E5A25D7AFE9}" destId="{97AF5514-510A-495A-AE25-CD5A652AD7A8}" srcOrd="0" destOrd="0" presId="urn:microsoft.com/office/officeart/2005/8/layout/hierarchy3"/>
    <dgm:cxn modelId="{617A949A-CB59-4F99-8935-2531397E221F}" type="presOf" srcId="{1709C027-9FB1-4B2B-BA32-5F783D2F25C6}" destId="{255CAF15-6F53-44CE-A348-FBA020EBB41E}" srcOrd="0" destOrd="0" presId="urn:microsoft.com/office/officeart/2005/8/layout/hierarchy3"/>
    <dgm:cxn modelId="{B1AC3382-362F-494E-B294-EF9CCD490D2F}" srcId="{C646033E-BEE8-4FF1-88EF-DB0AB2B78094}" destId="{06238333-9BC7-440F-9806-C331D9100659}" srcOrd="1" destOrd="0" parTransId="{6C377ED2-67DE-414A-B214-5287F9988C58}" sibTransId="{668CE261-9755-4878-99F0-28461C4B01A9}"/>
    <dgm:cxn modelId="{DBC79683-766E-4592-8C06-C48DEBB7F7F6}" srcId="{0688091B-6A58-4FEF-8C58-A9FA7FFDD104}" destId="{99E11BF9-D40F-4F73-93B9-49445221FCEB}" srcOrd="0" destOrd="0" parTransId="{90EAD874-D5B6-4E28-8C66-BBF38CFF1224}" sibTransId="{3CFB9420-0D74-47A1-A7DC-DB4D0FE71572}"/>
    <dgm:cxn modelId="{B91C4BA2-6088-4CED-A772-88436E626F3C}" type="presOf" srcId="{69D41748-3C80-4320-9EED-83459A359593}" destId="{C8EF2A6B-E323-461B-BA87-990FE136EEA3}" srcOrd="0" destOrd="0" presId="urn:microsoft.com/office/officeart/2005/8/layout/hierarchy3"/>
    <dgm:cxn modelId="{C7B8371E-D74E-4B8A-8872-367779EF4E5C}" srcId="{57EA79D6-1AE8-42FC-9B30-4796FEDB7530}" destId="{C0784C09-CF81-4D1E-88AA-4D9216C86122}" srcOrd="0" destOrd="0" parTransId="{02C22E72-FB2F-453F-8144-0708A7CE5BF8}" sibTransId="{645124AE-E136-4350-B902-8550BB8B3910}"/>
    <dgm:cxn modelId="{AC4D7B01-5E13-41CD-AE37-1FDB6A29F710}" srcId="{F412C8D7-2AF7-4458-98FF-BCA0EA454C43}" destId="{8BD5B97D-4204-4103-9CFC-AD5FF2215B9E}" srcOrd="4" destOrd="0" parTransId="{C18778E8-E42F-4E05-BDC9-0B6B62BCAF1D}" sibTransId="{196D20FF-11FE-453A-A81A-5F18BCB96CA3}"/>
    <dgm:cxn modelId="{69039E94-E859-4903-8FD4-4D9D5EEEE65C}" srcId="{E5B8A696-43CC-4743-90A6-A283D41F1704}" destId="{881DCBF1-8B29-4EB1-AE01-E2689FA8FABD}" srcOrd="1" destOrd="0" parTransId="{D5095EB3-85E9-4E09-8460-1B2BDF64B58F}" sibTransId="{07486098-9006-4A81-B37A-A0F972D4DC29}"/>
    <dgm:cxn modelId="{359938EC-A88D-4436-82CA-832AC0D75B9D}" srcId="{D5BC2983-354A-4DFC-9212-2BEE1147F544}" destId="{EFBB8C43-ED7F-47C5-8D85-502D252E023A}" srcOrd="0" destOrd="0" parTransId="{93401964-CDCA-44A1-A183-8926828C52AD}" sibTransId="{C8811100-5D6B-4619-8AB4-0EF3FFF30A90}"/>
    <dgm:cxn modelId="{9ECAC123-A757-4745-A440-6C82A66C730D}" srcId="{96A026AB-D3FF-46E4-AA0E-1E168DCFDA65}" destId="{889B4C14-EA6B-40D6-A993-4D28B32ECD27}" srcOrd="1" destOrd="0" parTransId="{E5D6B4B9-0F47-466F-8FBC-C49F17E5762E}" sibTransId="{75102E2C-1D6C-4826-8299-1D28D1B6439A}"/>
    <dgm:cxn modelId="{77BAEC9A-B27C-4264-8F0F-4F9AC9E14BAE}" type="presOf" srcId="{51719492-2B10-462E-A268-203506A1A1BD}" destId="{DB0646A2-FAB2-44FA-A6FE-E329F04B4C6A}" srcOrd="0" destOrd="1" presId="urn:microsoft.com/office/officeart/2005/8/layout/hierarchy3"/>
    <dgm:cxn modelId="{7ED83D6A-2FB1-4F64-AB94-A65616F14D5E}" type="presOf" srcId="{2D6572C2-D98D-43D0-B1B9-3BCD317C96CC}" destId="{3573FDAF-2BD6-4BD5-B7AC-3306EE5BFC7A}" srcOrd="0" destOrd="0" presId="urn:microsoft.com/office/officeart/2005/8/layout/hierarchy3"/>
    <dgm:cxn modelId="{18DB7DC4-7028-44CD-9F0B-73137AEA5DCA}" srcId="{3B9660EE-6575-4221-98FD-37317984ED85}" destId="{E5B8A696-43CC-4743-90A6-A283D41F1704}" srcOrd="0" destOrd="0" parTransId="{FF3BD7B0-4D94-407E-A5A3-8D4118ECE86A}" sibTransId="{BB3A4A7F-D1E9-4E09-963A-4C521529C4D3}"/>
    <dgm:cxn modelId="{87F41027-D7FE-485E-8506-0DBC744A52A7}" srcId="{3B9660EE-6575-4221-98FD-37317984ED85}" destId="{04C6252F-2EA3-4AD1-A424-9FA00A4DAD93}" srcOrd="1" destOrd="0" parTransId="{2CA6E9CF-B46D-4A92-8CDA-D558A780ACC6}" sibTransId="{C891FDF9-30A4-4A76-8133-2E84F45C5C39}"/>
    <dgm:cxn modelId="{192BA61D-5695-493A-A3F2-EFB27171BFAE}" type="presOf" srcId="{3B9660EE-6575-4221-98FD-37317984ED85}" destId="{4DCAFB5C-BB31-4343-B1E5-2EE68002FD45}" srcOrd="0" destOrd="0" presId="urn:microsoft.com/office/officeart/2005/8/layout/hierarchy3"/>
    <dgm:cxn modelId="{738A0ACB-8A96-4291-B118-BE6E5AA5BBF9}" srcId="{073E8387-11AD-4D93-A639-BB5404FBDF91}" destId="{867359F9-3AB3-4E38-A9E1-95CDA1EF128C}" srcOrd="4" destOrd="0" parTransId="{4D75645E-1739-48F6-A061-20630262ADBC}" sibTransId="{81C29859-7BE1-4E60-B011-942E0AC0CD3E}"/>
    <dgm:cxn modelId="{639AF518-FA8E-4BB5-8FE6-7629CB2B769D}" type="presOf" srcId="{073E8387-11AD-4D93-A639-BB5404FBDF91}" destId="{DB7852E3-535E-4443-8CF0-A8A7851C95EE}" srcOrd="0" destOrd="0" presId="urn:microsoft.com/office/officeart/2005/8/layout/hierarchy3"/>
    <dgm:cxn modelId="{84CF94B0-A68B-4DC7-A3A3-079201DE6065}" type="presOf" srcId="{F08A0144-A7C4-444C-8FC0-66F9FAE68A7B}" destId="{0AB3CAD1-6292-4D89-A665-B76D881C6C73}" srcOrd="0" destOrd="0" presId="urn:microsoft.com/office/officeart/2005/8/layout/hierarchy3"/>
    <dgm:cxn modelId="{500E197C-51C6-4BCA-979B-70AFD27F2C0F}" type="presOf" srcId="{D1F38129-23DD-465D-9C86-1155C3D7E9BB}" destId="{DC59DB74-BFAF-4089-A9F1-DDBFE2A053D5}" srcOrd="0" destOrd="1" presId="urn:microsoft.com/office/officeart/2005/8/layout/hierarchy3"/>
    <dgm:cxn modelId="{BD2AE0F0-E538-4FBB-B69A-538F22AB0160}" type="presOf" srcId="{C949D900-6438-498C-AE32-2F7209658635}" destId="{DAD8F2CD-A4E2-4262-B37F-75EBED18B269}" srcOrd="1" destOrd="0" presId="urn:microsoft.com/office/officeart/2005/8/layout/hierarchy3"/>
    <dgm:cxn modelId="{82D7CD1D-9BB0-4DEF-95F2-D1EB022D5AA6}" type="presOf" srcId="{04C6252F-2EA3-4AD1-A424-9FA00A4DAD93}" destId="{22252CE1-1F3D-436C-8B22-8EFD2F63C613}" srcOrd="1" destOrd="0" presId="urn:microsoft.com/office/officeart/2005/8/layout/hierarchy3"/>
    <dgm:cxn modelId="{D2E642D1-74C5-4328-972D-C32A2E4E392A}" srcId="{B6DBE25E-D3F3-424E-8587-111C145011F4}" destId="{CE458058-73B4-49BD-B4D0-6A7989976929}" srcOrd="0" destOrd="0" parTransId="{AB71FF7C-B377-47F0-9F1E-A009B3138A1E}" sibTransId="{DC24AC91-65A1-4B79-8046-4F6685F36F75}"/>
    <dgm:cxn modelId="{9F247AC6-D7C3-4F7C-9F08-CFF8583F6AAD}" type="presOf" srcId="{E2EC020C-22BF-4978-B601-466864C051D6}" destId="{3B77A820-BDEC-49BA-B8E8-4DED4AF178D0}" srcOrd="0" destOrd="0" presId="urn:microsoft.com/office/officeart/2005/8/layout/hierarchy3"/>
    <dgm:cxn modelId="{3C00C954-F7E4-4D32-A7F1-8DBD9A920508}" type="presOf" srcId="{D5BC2983-354A-4DFC-9212-2BEE1147F544}" destId="{F3CAE9D5-20B5-4CFF-B639-2A9E282F8F5F}" srcOrd="0" destOrd="0" presId="urn:microsoft.com/office/officeart/2005/8/layout/hierarchy3"/>
    <dgm:cxn modelId="{E12A926B-CB3B-441F-A761-1BE5542219B4}" type="presOf" srcId="{9E1CAE31-1508-4FA2-8E76-204AC9FE6B52}" destId="{C383DAB8-106A-48EC-A479-BF343EB2F5C6}" srcOrd="0" destOrd="0" presId="urn:microsoft.com/office/officeart/2005/8/layout/hierarchy3"/>
    <dgm:cxn modelId="{8117359D-B224-40A4-ACAA-3B44623BD7EE}" type="presOf" srcId="{9FDD1EF8-1816-467A-A093-5C0734A146CC}" destId="{5D79BCCC-16DD-431A-9849-C855FC6E0287}" srcOrd="0" destOrd="0" presId="urn:microsoft.com/office/officeart/2005/8/layout/hierarchy3"/>
    <dgm:cxn modelId="{7DC0C01F-048A-4FCC-AE9E-8795630713AD}" srcId="{7FD634D1-447B-42CB-A703-BC166C26385E}" destId="{7889A477-8ADC-4312-9D87-F663221C726E}" srcOrd="0" destOrd="0" parTransId="{DFFC6E6F-BC39-439C-BB9C-A9ADF5A98908}" sibTransId="{64C9EF83-755A-4226-AF73-16AFECB13DF9}"/>
    <dgm:cxn modelId="{964FBBD9-612C-4492-9718-6A0D053C4A1F}" srcId="{0688091B-6A58-4FEF-8C58-A9FA7FFDD104}" destId="{A0C630D0-CA50-4364-BCA3-B6BADF9D6F18}" srcOrd="1" destOrd="0" parTransId="{59F7B237-A46A-4E02-A967-843A01D6A4E2}" sibTransId="{03A3D84F-EE4B-4353-A107-C37D0FE0CCD0}"/>
    <dgm:cxn modelId="{275E3FA4-3AB6-4F64-9AD2-8D9A782FCC4C}" srcId="{C949D900-6438-498C-AE32-2F7209658635}" destId="{19B7B3C0-A7F7-4856-A306-124B73F7196E}" srcOrd="1" destOrd="0" parTransId="{DFB7E82F-C033-4C19-9528-56F779109BDA}" sibTransId="{D1C2C3BE-E810-44C0-BB3B-3AB33F923860}"/>
    <dgm:cxn modelId="{55A2BF77-47D8-4C80-9FF5-6F9ADC2E2461}" type="presOf" srcId="{103B7FAD-7BC4-454B-8A76-FD788CAEC694}" destId="{A3631330-249E-4DB0-A078-B831AE351287}" srcOrd="0" destOrd="2" presId="urn:microsoft.com/office/officeart/2005/8/layout/hierarchy3"/>
    <dgm:cxn modelId="{FB044071-2E15-44BB-A049-85FE300D3CAE}" srcId="{4437FD22-E308-49FC-AC49-55719E871151}" destId="{7DE7D53C-0433-4898-A887-9551E48941D6}" srcOrd="1" destOrd="0" parTransId="{EBA8A7A5-1FE0-48A7-ADDA-694BF2C0BFE3}" sibTransId="{42421F79-B3AF-470B-95B4-2ADE5E1E3B62}"/>
    <dgm:cxn modelId="{71B8B1B8-404D-4D06-B7FE-D191DEFF5581}" srcId="{7FD634D1-447B-42CB-A703-BC166C26385E}" destId="{7370EED0-3A55-45C8-BE8D-FB40A34C736D}" srcOrd="2" destOrd="0" parTransId="{C2F84937-B234-451D-8799-4E3E7AB58C14}" sibTransId="{EBA911F3-D625-453B-A00C-E1A99D1AEEC5}"/>
    <dgm:cxn modelId="{FFB2D188-0170-4A14-86E6-0000D1E0B8C9}" type="presOf" srcId="{B63912FB-893F-4F1C-8C45-8E14DF3431AD}" destId="{0AB3CAD1-6292-4D89-A665-B76D881C6C73}" srcOrd="0" destOrd="2" presId="urn:microsoft.com/office/officeart/2005/8/layout/hierarchy3"/>
    <dgm:cxn modelId="{A66A4E1A-FB4F-42E0-A861-586F51EB1336}" type="presOf" srcId="{A6E4C1AE-BBA4-4B40-955D-8946444D3D39}" destId="{35339A40-2127-4FF9-8B38-B270793C8A1E}" srcOrd="0" destOrd="0" presId="urn:microsoft.com/office/officeart/2005/8/layout/hierarchy3"/>
    <dgm:cxn modelId="{29F06D56-F43B-48D4-A6C7-AE6CF8216C4F}" type="presOf" srcId="{6F214663-A0E2-413F-BD0C-6C1B07F700E7}" destId="{AEF89E6B-430F-4131-975D-D41756858EAA}" srcOrd="0" destOrd="2" presId="urn:microsoft.com/office/officeart/2005/8/layout/hierarchy3"/>
    <dgm:cxn modelId="{C3867DD6-5CC0-4A64-80C3-E9714A3E8E50}" type="presOf" srcId="{CAEA14AD-85BF-4B14-B502-AA03E807427B}" destId="{D59FB076-715C-4B05-AB02-D2EF8BF69C31}" srcOrd="0" destOrd="2" presId="urn:microsoft.com/office/officeart/2005/8/layout/hierarchy3"/>
    <dgm:cxn modelId="{F8CFD2D5-731B-462A-8CA9-72FB5D7C6AE1}" srcId="{4437FD22-E308-49FC-AC49-55719E871151}" destId="{51719492-2B10-462E-A268-203506A1A1BD}" srcOrd="0" destOrd="0" parTransId="{39804544-9ED2-42A1-B2D8-069B8D35EF7D}" sibTransId="{B82CFD23-9B75-4E81-AC3A-D4455FFACD1D}"/>
    <dgm:cxn modelId="{58C943D5-9634-48B6-A50B-32305724C232}" type="presOf" srcId="{834016D2-B9E7-43E5-9F22-6B10B0D788F2}" destId="{3703E400-22B7-4152-B906-075D5CB306F4}" srcOrd="0" destOrd="1" presId="urn:microsoft.com/office/officeart/2005/8/layout/hierarchy3"/>
    <dgm:cxn modelId="{C1DD33F6-3419-4614-9C38-ABD81A137295}" type="presOf" srcId="{FDCBCDA0-B8E9-4F9C-8317-7391A5F94EF5}" destId="{DC28E598-1AE7-4F28-90EA-D8C7D4207E85}" srcOrd="0" destOrd="2" presId="urn:microsoft.com/office/officeart/2005/8/layout/hierarchy3"/>
    <dgm:cxn modelId="{1094DB43-C607-480A-BBA3-EBC4B689987E}" srcId="{7FD634D1-447B-42CB-A703-BC166C26385E}" destId="{9491A474-A048-4ED9-8FE0-3658C7E07435}" srcOrd="5" destOrd="0" parTransId="{9E1CAE31-1508-4FA2-8E76-204AC9FE6B52}" sibTransId="{F78FB077-5A64-48C8-A150-831BAA8EB635}"/>
    <dgm:cxn modelId="{EEC5B1A9-1BAA-4C52-A100-6090D4C6ADCD}" type="presOf" srcId="{96A026AB-D3FF-46E4-AA0E-1E168DCFDA65}" destId="{DC59DB74-BFAF-4089-A9F1-DDBFE2A053D5}" srcOrd="0" destOrd="0" presId="urn:microsoft.com/office/officeart/2005/8/layout/hierarchy3"/>
    <dgm:cxn modelId="{243ECD92-B46D-480E-9BF4-2B3301EAF4A7}" type="presOf" srcId="{075B37E8-E4CF-4FFA-8B10-AE10E9B497C8}" destId="{5F81CFBC-779F-422F-A38B-2C12E7089D05}" srcOrd="0" destOrd="0" presId="urn:microsoft.com/office/officeart/2005/8/layout/hierarchy3"/>
    <dgm:cxn modelId="{EB19CC3F-7841-4112-A048-407E1635AC13}" srcId="{8E4F12FE-C285-470D-89A4-BF71E53B34A5}" destId="{08B70076-DC51-49D3-98F3-C2713B06A0FD}" srcOrd="0" destOrd="0" parTransId="{9A89CD50-D98A-477A-A76D-75BAA23A1CFC}" sibTransId="{460A8962-F2A9-4443-A998-BD27EA162FFC}"/>
    <dgm:cxn modelId="{D807C5BA-65F8-472A-A71D-FEB101E591C2}" type="presOf" srcId="{8E4F12FE-C285-470D-89A4-BF71E53B34A5}" destId="{D8781EF6-26CA-4A9D-B178-4D5C49980658}" srcOrd="1" destOrd="0" presId="urn:microsoft.com/office/officeart/2005/8/layout/hierarchy3"/>
    <dgm:cxn modelId="{4A60FB6D-5987-44AA-AB66-17E95910FFAE}" srcId="{04CCFE6F-EC2E-40B0-8AEC-A9B3E4C1EF68}" destId="{EFDCBA43-CFFF-48A7-83FB-C5C28859C6FE}" srcOrd="0" destOrd="0" parTransId="{F879D2DC-D6E2-4243-A6D1-B56D58D322C8}" sibTransId="{D0CCE0BB-453F-41C7-BFFB-BFCEF0534CF3}"/>
    <dgm:cxn modelId="{44B89360-4443-43C0-815C-C0166F1C4EF3}" srcId="{F412C8D7-2AF7-4458-98FF-BCA0EA454C43}" destId="{24422E8F-90A5-4E74-BB33-7034328113DC}" srcOrd="1" destOrd="0" parTransId="{0D93545D-C360-40A3-90F1-6225C1BF8523}" sibTransId="{4EB0F694-7EC8-4E4A-918C-0E6E4AC9A851}"/>
    <dgm:cxn modelId="{E50EE13C-E402-4DF9-95C0-07D32254B73C}" type="presOf" srcId="{C949D900-6438-498C-AE32-2F7209658635}" destId="{2D2D2B4A-0021-41A4-8142-21C0828061D9}" srcOrd="0" destOrd="0" presId="urn:microsoft.com/office/officeart/2005/8/layout/hierarchy3"/>
    <dgm:cxn modelId="{55DE3ADB-EEA0-4FC9-891C-5D992929B6B5}" srcId="{075B37E8-E4CF-4FFA-8B10-AE10E9B497C8}" destId="{6AA7FCFA-2425-41F2-B769-E3F2157A491B}" srcOrd="1" destOrd="0" parTransId="{6CC80E02-B079-49F6-B403-69F5AF97E8DC}" sibTransId="{09B3FE0F-C62F-4CC5-96CF-2604689D9306}"/>
    <dgm:cxn modelId="{3DEE51CD-9CD8-4086-8452-63FD285ED18B}" srcId="{24422E8F-90A5-4E74-BB33-7034328113DC}" destId="{8B026A96-30BE-4B80-A84D-F40B832C0507}" srcOrd="1" destOrd="0" parTransId="{F08A7039-3554-463E-A25D-7D1D52F07657}" sibTransId="{EB12931D-0F00-4631-9DB6-57514C6D7E7C}"/>
    <dgm:cxn modelId="{E06622CD-B16B-4AE4-91A3-1F69A55FDAB9}" type="presOf" srcId="{962CAB03-59B7-465F-951F-B3781CFE5B68}" destId="{7AF9EC6D-BDC1-49FB-BFD3-497841ABABBF}" srcOrd="0" destOrd="0" presId="urn:microsoft.com/office/officeart/2005/8/layout/hierarchy3"/>
    <dgm:cxn modelId="{D88E2E7D-6DFC-4F43-AECC-A6281373BC5B}" srcId="{F412C8D7-2AF7-4458-98FF-BCA0EA454C43}" destId="{57EA79D6-1AE8-42FC-9B30-4796FEDB7530}" srcOrd="7" destOrd="0" parTransId="{9FDD1EF8-1816-467A-A093-5C0734A146CC}" sibTransId="{F5988F3E-D674-4BA8-9B30-8B3738E56A21}"/>
    <dgm:cxn modelId="{6B200404-8D83-4FFC-9D10-E3C94102B222}" type="presOf" srcId="{E5B8A696-43CC-4743-90A6-A283D41F1704}" destId="{2F7BCC8F-3107-42EB-9E95-AFD13CE8BF1C}" srcOrd="0" destOrd="0" presId="urn:microsoft.com/office/officeart/2005/8/layout/hierarchy3"/>
    <dgm:cxn modelId="{BA61A040-DD9F-4AC7-8AFD-8DDCDD5794E8}" type="presOf" srcId="{D9FA4EEA-929F-4F9B-932E-BE40F2BE9CE7}" destId="{5A2C8854-CF75-40E9-8755-9DD4A965C966}" srcOrd="0" destOrd="1" presId="urn:microsoft.com/office/officeart/2005/8/layout/hierarchy3"/>
    <dgm:cxn modelId="{B8F8930E-0DCD-4A26-89B4-C3B0EA19399B}" type="presOf" srcId="{24422E8F-90A5-4E74-BB33-7034328113DC}" destId="{B0CD43C9-7BA4-4BA3-B619-6BC1942D8BE8}" srcOrd="0" destOrd="0" presId="urn:microsoft.com/office/officeart/2005/8/layout/hierarchy3"/>
    <dgm:cxn modelId="{C941E213-4143-4E03-8F0E-E386F94AC940}" type="presOf" srcId="{6AA7FCFA-2425-41F2-B769-E3F2157A491B}" destId="{5F81CFBC-779F-422F-A38B-2C12E7089D05}" srcOrd="0" destOrd="2" presId="urn:microsoft.com/office/officeart/2005/8/layout/hierarchy3"/>
    <dgm:cxn modelId="{7BE952FB-C990-4580-BC74-75A8D4202BEE}" type="presOf" srcId="{C18778E8-E42F-4E05-BDC9-0B6B62BCAF1D}" destId="{21C1FB7A-3372-4A86-BA12-CDC748464527}" srcOrd="0" destOrd="0" presId="urn:microsoft.com/office/officeart/2005/8/layout/hierarchy3"/>
    <dgm:cxn modelId="{55317097-10D7-4CD6-93A5-BA6514235DDA}" srcId="{7FD634D1-447B-42CB-A703-BC166C26385E}" destId="{8B2AB596-615F-404B-BB0F-4E084DC584FE}" srcOrd="4" destOrd="0" parTransId="{5C66D614-AECA-478A-A661-1E5A25D7AFE9}" sibTransId="{B44E3D9B-E5FD-4FD4-BF3E-80B9E8EBCCA2}"/>
    <dgm:cxn modelId="{5AD84E07-7CE3-42AC-829E-84BC1E6487DD}" type="presOf" srcId="{8B2AB596-615F-404B-BB0F-4E084DC584FE}" destId="{3B353FD9-F821-4850-8D96-7247E8F7C85F}" srcOrd="0" destOrd="0" presId="urn:microsoft.com/office/officeart/2005/8/layout/hierarchy3"/>
    <dgm:cxn modelId="{11B6B4ED-C6C2-438D-8106-570C2362F669}" type="presOf" srcId="{F01AE363-14CE-4A8C-9BDE-AEC263CD4C7E}" destId="{D59FB076-715C-4B05-AB02-D2EF8BF69C31}" srcOrd="0" destOrd="1" presId="urn:microsoft.com/office/officeart/2005/8/layout/hierarchy3"/>
    <dgm:cxn modelId="{4659F9E9-2C85-45DA-A6A5-E355A2C7AB55}" srcId="{D6D0DFB0-6B35-44F2-B1E8-2F97CD1DF9A0}" destId="{18C81BD1-1594-48E0-9E61-EB21B7458A71}" srcOrd="1" destOrd="0" parTransId="{2219591E-8435-4FE4-AC29-B00F5DDABEEC}" sibTransId="{EFE0768B-9E98-424D-8467-4ECDA287A3A4}"/>
    <dgm:cxn modelId="{638E33D3-0354-49DF-BFA8-54D257A98866}" type="presOf" srcId="{9B855F70-18DD-4674-B188-DC24DBA6A3B3}" destId="{40DDBE2C-E3DD-476B-B5E4-1F82E5CBAF9C}" srcOrd="0" destOrd="0" presId="urn:microsoft.com/office/officeart/2005/8/layout/hierarchy3"/>
    <dgm:cxn modelId="{E17B4466-25BE-4EC1-831B-CC1809BC52A8}" srcId="{5FE6261E-9F41-440C-86D6-922765B4BC0F}" destId="{CAEA14AD-85BF-4B14-B502-AA03E807427B}" srcOrd="1" destOrd="0" parTransId="{081787A8-77DC-4825-B1E6-3153E2DD939A}" sibTransId="{251B1E07-B109-4F9E-9A55-C1C0FFC79EFF}"/>
    <dgm:cxn modelId="{77D25770-3B72-4841-B836-3381C3DBE691}" srcId="{2D6572C2-D98D-43D0-B1B9-3BCD317C96CC}" destId="{E22FDC38-CE1A-4D26-93E6-528C1EAA79F7}" srcOrd="0" destOrd="0" parTransId="{25190509-0A9D-4A5F-AF93-3212D386754A}" sibTransId="{FCA4A8FD-19ED-4BB3-A3E9-A4077971215E}"/>
    <dgm:cxn modelId="{A146049F-B7F9-41BF-B2D8-FAC48250A96F}" type="presOf" srcId="{14BB02F9-EC2E-4802-AD57-E67B9947F038}" destId="{0AB3CAD1-6292-4D89-A665-B76D881C6C73}" srcOrd="0" destOrd="1" presId="urn:microsoft.com/office/officeart/2005/8/layout/hierarchy3"/>
    <dgm:cxn modelId="{B7621D62-EF68-4800-B350-CDF150C4BD2C}" type="presOf" srcId="{F412C8D7-2AF7-4458-98FF-BCA0EA454C43}" destId="{94CA8184-DE09-4A5C-AE11-025CE86C10E2}" srcOrd="0" destOrd="0" presId="urn:microsoft.com/office/officeart/2005/8/layout/hierarchy3"/>
    <dgm:cxn modelId="{1667D1EA-2305-4E0B-B942-AD11BDBD71D4}" srcId="{F412C8D7-2AF7-4458-98FF-BCA0EA454C43}" destId="{2D6572C2-D98D-43D0-B1B9-3BCD317C96CC}" srcOrd="9" destOrd="0" parTransId="{430DBAB7-8A01-4BF6-9262-3E2183CF5531}" sibTransId="{D704C982-9E50-4C82-B58E-3F8779A72215}"/>
    <dgm:cxn modelId="{E4E44160-BBD8-4554-927A-6B1E17CAFC08}" srcId="{04C6252F-2EA3-4AD1-A424-9FA00A4DAD93}" destId="{04CCFE6F-EC2E-40B0-8AEC-A9B3E4C1EF68}" srcOrd="3" destOrd="0" parTransId="{2B46A705-93CC-4DD8-B590-DBD3756F6C95}" sibTransId="{3F35C991-2FDC-460A-B5E9-8E8EA8D15438}"/>
    <dgm:cxn modelId="{A3A5F1FB-97BB-4982-BFD2-E1E7E2124804}" type="presOf" srcId="{4E6DC3EF-C46D-4E79-AB98-508241C61FE4}" destId="{300B5EAF-2C7B-480C-966F-6005BD262FC5}" srcOrd="0" destOrd="0" presId="urn:microsoft.com/office/officeart/2005/8/layout/hierarchy3"/>
    <dgm:cxn modelId="{F4922935-2A3C-4F93-9E63-4DEF48D74B1C}" type="presOf" srcId="{E5B8A696-43CC-4743-90A6-A283D41F1704}" destId="{5FB8D66C-EB1C-4211-8B37-53B8F8C4A19D}" srcOrd="1" destOrd="0" presId="urn:microsoft.com/office/officeart/2005/8/layout/hierarchy3"/>
    <dgm:cxn modelId="{AE31590B-EC84-40C0-AA26-9A89A3F0A1E2}" type="presOf" srcId="{CF35C2CC-AE80-41CB-A101-AF97EE52EF39}" destId="{14AE87AB-D13B-46B7-8942-9DD3291B4C7F}" srcOrd="0" destOrd="0" presId="urn:microsoft.com/office/officeart/2005/8/layout/hierarchy3"/>
    <dgm:cxn modelId="{FD29EA52-D8D9-420B-86D6-549D607A660D}" type="presOf" srcId="{C646033E-BEE8-4FF1-88EF-DB0AB2B78094}" destId="{5A2C8854-CF75-40E9-8755-9DD4A965C966}" srcOrd="0" destOrd="0" presId="urn:microsoft.com/office/officeart/2005/8/layout/hierarchy3"/>
    <dgm:cxn modelId="{78B13576-C8B2-4CA7-8AAE-3FE472958CED}" type="presOf" srcId="{10992B66-E966-4EA5-9DB5-752648D935C7}" destId="{E00EE5D9-3062-41FC-8E74-98C373DC672F}" srcOrd="0" destOrd="0" presId="urn:microsoft.com/office/officeart/2005/8/layout/hierarchy3"/>
    <dgm:cxn modelId="{ACC61983-25E3-4434-B794-DC3432CD4EF2}" type="presOf" srcId="{E689183F-EEF3-4C0F-A92E-5102E7FC6FC5}" destId="{62C7A67F-A1BF-4BC6-A062-874BD7908E5F}" srcOrd="0" destOrd="1" presId="urn:microsoft.com/office/officeart/2005/8/layout/hierarchy3"/>
    <dgm:cxn modelId="{684AB63B-DB58-4306-A34C-1FFB9600B0BC}" type="presOf" srcId="{2B46A705-93CC-4DD8-B590-DBD3756F6C95}" destId="{21E95FF9-4B7F-4897-AF84-628B48A6FEBD}" srcOrd="0" destOrd="0" presId="urn:microsoft.com/office/officeart/2005/8/layout/hierarchy3"/>
    <dgm:cxn modelId="{54A84782-774F-4D3A-AF7A-F1B253C43BD9}" type="presOf" srcId="{8BD5B97D-4204-4103-9CFC-AD5FF2215B9E}" destId="{3703E400-22B7-4152-B906-075D5CB306F4}" srcOrd="0" destOrd="0" presId="urn:microsoft.com/office/officeart/2005/8/layout/hierarchy3"/>
    <dgm:cxn modelId="{31CB9D92-B827-4746-9138-28043F8A2B3C}" type="presOf" srcId="{04CCFE6F-EC2E-40B0-8AEC-A9B3E4C1EF68}" destId="{DC28E598-1AE7-4F28-90EA-D8C7D4207E85}" srcOrd="0" destOrd="0" presId="urn:microsoft.com/office/officeart/2005/8/layout/hierarchy3"/>
    <dgm:cxn modelId="{1DA7812A-BF2F-4E2C-8D45-D1C9C6DBF968}" type="presOf" srcId="{E84D89A4-8605-45F4-99B1-CD8F2A75ECF5}" destId="{43390BD7-0E0C-4816-8DC2-58E24D45A986}" srcOrd="0" destOrd="0" presId="urn:microsoft.com/office/officeart/2005/8/layout/hierarchy3"/>
    <dgm:cxn modelId="{3B97FC60-58F0-4954-9E20-E0B2CC2112E5}" type="presOf" srcId="{5EC75536-AA78-4ED4-AF6E-5AC255E5A1A6}" destId="{5BE249CB-B201-4B47-A8FD-ABD667531FAC}" srcOrd="0" destOrd="0" presId="urn:microsoft.com/office/officeart/2005/8/layout/hierarchy3"/>
    <dgm:cxn modelId="{3AC2EACC-4FE7-4FE0-B11C-1A2983452C83}" type="presOf" srcId="{DFFC6E6F-BC39-439C-BB9C-A9ADF5A98908}" destId="{751BCD54-433B-4F26-867E-0961D35AF8FB}" srcOrd="0" destOrd="0" presId="urn:microsoft.com/office/officeart/2005/8/layout/hierarchy3"/>
    <dgm:cxn modelId="{67F75A5F-F88D-419E-BC4D-6F17D7291F15}" type="presOf" srcId="{E657F98F-8768-4668-A358-81A9D287369A}" destId="{28D043E2-5B2D-4A73-A440-D382F92E3BE9}" srcOrd="0" destOrd="0" presId="urn:microsoft.com/office/officeart/2005/8/layout/hierarchy3"/>
    <dgm:cxn modelId="{1B84238D-5A3E-4DF3-B8E4-686450662E25}" type="presOf" srcId="{4D75645E-1739-48F6-A061-20630262ADBC}" destId="{FE4B142D-97D9-4791-BF7B-EB5EE71649C8}" srcOrd="0" destOrd="0" presId="urn:microsoft.com/office/officeart/2005/8/layout/hierarchy3"/>
    <dgm:cxn modelId="{54B07E12-5AB2-45EC-87D7-70BC8712F32A}" type="presOf" srcId="{8E4F12FE-C285-470D-89A4-BF71E53B34A5}" destId="{A9E85D4D-1B42-4A31-8EEF-0F22CB665EE2}" srcOrd="0" destOrd="0" presId="urn:microsoft.com/office/officeart/2005/8/layout/hierarchy3"/>
    <dgm:cxn modelId="{AA5E05BC-D3B4-4DCA-B39E-545E4A3A1262}" type="presOf" srcId="{06238333-9BC7-440F-9806-C331D9100659}" destId="{5A2C8854-CF75-40E9-8755-9DD4A965C966}" srcOrd="0" destOrd="2" presId="urn:microsoft.com/office/officeart/2005/8/layout/hierarchy3"/>
    <dgm:cxn modelId="{17326F9B-7F25-4631-89AA-709D9FF831FF}" type="presOf" srcId="{B8BCF1B1-6FB7-4F64-A01A-6FC3DC4F1F63}" destId="{E9AD5738-9095-4774-BC53-E12D793AF187}" srcOrd="0" destOrd="0" presId="urn:microsoft.com/office/officeart/2005/8/layout/hierarchy3"/>
    <dgm:cxn modelId="{B008AE8B-7CF1-491F-A5A1-5AADBCDCAFED}" srcId="{D5BC2983-354A-4DFC-9212-2BEE1147F544}" destId="{FA1D55EA-C35F-473B-8F8D-F2F44018E567}" srcOrd="1" destOrd="0" parTransId="{5E081893-B97A-432D-ABDA-31088786C634}" sibTransId="{E94315EE-F040-4DA6-831E-FC6EB5B3BB1A}"/>
    <dgm:cxn modelId="{AD69A428-29E7-4286-8908-C60743E10C4A}" type="presOf" srcId="{A0C630D0-CA50-4364-BCA3-B6BADF9D6F18}" destId="{923B8FFE-6B3E-418F-BE0F-C7F102FCC4D7}" srcOrd="0" destOrd="2" presId="urn:microsoft.com/office/officeart/2005/8/layout/hierarchy3"/>
    <dgm:cxn modelId="{3DA0642B-BA66-4DC1-BBE1-D9F780C0E7E6}" srcId="{F412C8D7-2AF7-4458-98FF-BCA0EA454C43}" destId="{B6DBE25E-D3F3-424E-8587-111C145011F4}" srcOrd="0" destOrd="0" parTransId="{4E6DC3EF-C46D-4E79-AB98-508241C61FE4}" sibTransId="{70334CC7-2AA3-412B-8E96-88A124C24407}"/>
    <dgm:cxn modelId="{760E67C6-61FB-42D9-A2B4-0D191F36DD58}" srcId="{075B37E8-E4CF-4FFA-8B10-AE10E9B497C8}" destId="{4DEBDAD9-E399-466D-A847-B34F0894CED7}" srcOrd="0" destOrd="0" parTransId="{3BC1C664-9604-4B0F-B80F-58B0473F1929}" sibTransId="{9A9C1779-EBA6-4B24-A68B-55AB86C7254A}"/>
    <dgm:cxn modelId="{94E638EB-4886-457C-8834-ECE9F1129B39}" type="presOf" srcId="{9B1F9CD8-FD7E-4F35-9F48-D37635B5636E}" destId="{2FAB9140-259A-47B3-B1AC-9AF50D55A7E9}" srcOrd="0" destOrd="0" presId="urn:microsoft.com/office/officeart/2005/8/layout/hierarchy3"/>
    <dgm:cxn modelId="{354B1BC0-AD95-4ECA-82D3-7FE1352E50A9}" type="presOf" srcId="{E22FDC38-CE1A-4D26-93E6-528C1EAA79F7}" destId="{3573FDAF-2BD6-4BD5-B7AC-3306EE5BFC7A}" srcOrd="0" destOrd="1" presId="urn:microsoft.com/office/officeart/2005/8/layout/hierarchy3"/>
    <dgm:cxn modelId="{F56365FD-8616-4D0F-BC35-0058F29E5B06}" srcId="{04C6252F-2EA3-4AD1-A424-9FA00A4DAD93}" destId="{24FF6638-EC9D-4829-A6EA-F94A23FC34B5}" srcOrd="0" destOrd="0" parTransId="{69D41748-3C80-4320-9EED-83459A359593}" sibTransId="{1C46144C-2B16-439A-B682-16042CA58226}"/>
    <dgm:cxn modelId="{10D2861E-C6D2-4278-91A7-26903044D15B}" type="presOf" srcId="{52357317-C6CE-4933-B66D-EBD2974F5A22}" destId="{9C6700FD-E197-43D3-92CE-F8F4233480F6}" srcOrd="0" destOrd="0" presId="urn:microsoft.com/office/officeart/2005/8/layout/hierarchy3"/>
    <dgm:cxn modelId="{D2B03C7A-0CB4-4EF0-B1D5-1C701727DA44}" srcId="{7FD634D1-447B-42CB-A703-BC166C26385E}" destId="{9B855F70-18DD-4674-B188-DC24DBA6A3B3}" srcOrd="6" destOrd="0" parTransId="{5EC75536-AA78-4ED4-AF6E-5AC255E5A1A6}" sibTransId="{7353C0C7-4A6F-47D4-ADBB-3D25268ADF8C}"/>
    <dgm:cxn modelId="{C12E2624-6D54-43E9-8FF8-0F04A1DB6854}" type="presOf" srcId="{9301E462-CBBC-4A76-B10E-FBF68149D5DA}" destId="{4425DB77-12AA-4177-9802-CEBCDD760C07}" srcOrd="0" destOrd="0" presId="urn:microsoft.com/office/officeart/2005/8/layout/hierarchy3"/>
    <dgm:cxn modelId="{A0D0EDA9-C969-4110-8532-C8E951988DF8}" type="presOf" srcId="{DFB7E82F-C033-4C19-9528-56F779109BDA}" destId="{CCE46758-ACE0-4483-8E2F-A8F24E7D0ED7}" srcOrd="0" destOrd="0" presId="urn:microsoft.com/office/officeart/2005/8/layout/hierarchy3"/>
    <dgm:cxn modelId="{9EFB02F3-ABA8-45B2-A068-CE123A92C68A}" srcId="{52357317-C6CE-4933-B66D-EBD2974F5A22}" destId="{3B1471FB-88D1-4055-919A-C6A77E0E01E4}" srcOrd="0" destOrd="0" parTransId="{148F79C3-EB2D-4416-8B16-094D3CC54D95}" sibTransId="{A72797B2-F35A-46D4-883E-D6753E7DC89A}"/>
    <dgm:cxn modelId="{EAB1F548-FA0F-427A-9176-2A84A9BFC86B}" type="presOf" srcId="{881DCBF1-8B29-4EB1-AE01-E2689FA8FABD}" destId="{D813F30E-1E1C-4EC6-BE69-D35D2D3B7F3E}" srcOrd="0" destOrd="0" presId="urn:microsoft.com/office/officeart/2005/8/layout/hierarchy3"/>
    <dgm:cxn modelId="{A7A03EF8-2CE8-42E7-95A5-0736C1892F90}" srcId="{073E8387-11AD-4D93-A639-BB5404FBDF91}" destId="{0688091B-6A58-4FEF-8C58-A9FA7FFDD104}" srcOrd="0" destOrd="0" parTransId="{31B8E926-1FD3-4178-B4AB-DA553632E6CA}" sibTransId="{B5607503-4BF8-4347-94E9-417E782E1381}"/>
    <dgm:cxn modelId="{A833F918-B9FC-4655-8A64-2D0DC3148D10}" srcId="{8BD5B97D-4204-4103-9CFC-AD5FF2215B9E}" destId="{834016D2-B9E7-43E5-9F22-6B10B0D788F2}" srcOrd="0" destOrd="0" parTransId="{C0456A88-C949-40F1-99F7-F135F1BEE8E5}" sibTransId="{B1AAF874-055D-4905-A379-6618C6E7608F}"/>
    <dgm:cxn modelId="{B4F9A52D-6D96-4F4F-8DB3-CF7DD6226308}" type="presOf" srcId="{626F4A4D-7667-4221-96F5-1FDB413640E5}" destId="{6B7C4EF2-6460-4F86-8A15-4F342878A90D}" srcOrd="0" destOrd="1" presId="urn:microsoft.com/office/officeart/2005/8/layout/hierarchy3"/>
    <dgm:cxn modelId="{83A1852C-6474-4681-97B2-524B9FCF4423}" srcId="{073E8387-11AD-4D93-A639-BB5404FBDF91}" destId="{D6D0DFB0-6B35-44F2-B1E8-2F97CD1DF9A0}" srcOrd="2" destOrd="0" parTransId="{B8985799-8B16-47BF-ADC1-391D08634411}" sibTransId="{686B3DDA-6735-484F-AC68-A25901578AD1}"/>
    <dgm:cxn modelId="{141E0FC7-CB09-48FF-B8E7-E13A56ED44CE}" srcId="{073E8387-11AD-4D93-A639-BB5404FBDF91}" destId="{96A026AB-D3FF-46E4-AA0E-1E168DCFDA65}" srcOrd="3" destOrd="0" parTransId="{C374357D-AB1D-49E8-A185-BCC07872994C}" sibTransId="{BE661E5D-697A-4958-917E-E9A1E4B050F6}"/>
    <dgm:cxn modelId="{06FBDB45-27B7-489C-9FF0-3F343AEBC33B}" type="presOf" srcId="{7889A477-8ADC-4312-9D87-F663221C726E}" destId="{04980751-2EE4-46FF-9194-34D9F634168A}" srcOrd="0" destOrd="0" presId="urn:microsoft.com/office/officeart/2005/8/layout/hierarchy3"/>
    <dgm:cxn modelId="{24245331-FDD7-478C-989D-51F1A4FE1C77}" type="presOf" srcId="{04C6252F-2EA3-4AD1-A424-9FA00A4DAD93}" destId="{2A279637-3E84-431B-8455-C666806E9B95}" srcOrd="0" destOrd="0" presId="urn:microsoft.com/office/officeart/2005/8/layout/hierarchy3"/>
    <dgm:cxn modelId="{FBA5195A-F4AC-48E3-B695-E31E1DF89681}" srcId="{7FD634D1-447B-42CB-A703-BC166C26385E}" destId="{856F47A9-4752-478A-BCD9-A5FCC3A3275C}" srcOrd="1" destOrd="0" parTransId="{E2EC020C-22BF-4978-B601-466864C051D6}" sibTransId="{BF13FF26-AEF5-419A-B53D-14CB86F66363}"/>
    <dgm:cxn modelId="{5113FFCB-DDBF-40B8-BB73-3D99FE7D4303}" type="presOf" srcId="{7370EED0-3A55-45C8-BE8D-FB40A34C736D}" destId="{D063DF46-5B26-472D-9082-9218665E05F2}" srcOrd="0" destOrd="0" presId="urn:microsoft.com/office/officeart/2005/8/layout/hierarchy3"/>
    <dgm:cxn modelId="{824358B6-D221-414C-8363-4D89A62D2CEB}" type="presOf" srcId="{C2F84937-B234-451D-8799-4E3E7AB58C14}" destId="{FD11B0FF-624C-4312-870D-A65596E6A827}" srcOrd="0" destOrd="0" presId="urn:microsoft.com/office/officeart/2005/8/layout/hierarchy3"/>
    <dgm:cxn modelId="{77316DD2-6A69-4FFA-8366-DAD94FA4DE4D}" type="presOf" srcId="{FA1D55EA-C35F-473B-8F8D-F2F44018E567}" destId="{F3CAE9D5-20B5-4CFF-B639-2A9E282F8F5F}" srcOrd="0" destOrd="2" presId="urn:microsoft.com/office/officeart/2005/8/layout/hierarchy3"/>
    <dgm:cxn modelId="{38232C0C-9D32-4344-9A27-3F9E47803114}" type="presOf" srcId="{C0784C09-CF81-4D1E-88AA-4D9216C86122}" destId="{AEF89E6B-430F-4131-975D-D41756858EAA}" srcOrd="0" destOrd="1" presId="urn:microsoft.com/office/officeart/2005/8/layout/hierarchy3"/>
    <dgm:cxn modelId="{F7E3F3F4-E0B7-4FEB-897F-FA42579C5D1A}" type="presOf" srcId="{0D93545D-C360-40A3-90F1-6225C1BF8523}" destId="{0E500384-0CEF-4D69-9333-508BA76C63F4}" srcOrd="0" destOrd="0" presId="urn:microsoft.com/office/officeart/2005/8/layout/hierarchy3"/>
    <dgm:cxn modelId="{4379D1F7-3F58-4445-A926-3B3E5A13883A}" srcId="{F412C8D7-2AF7-4458-98FF-BCA0EA454C43}" destId="{D5BC2983-354A-4DFC-9212-2BEE1147F544}" srcOrd="5" destOrd="0" parTransId="{CF35C2CC-AE80-41CB-A101-AF97EE52EF39}" sibTransId="{E194D3B1-8334-48ED-9100-5C0BC6359F68}"/>
    <dgm:cxn modelId="{DD0ACDFD-0D22-496D-AD20-792EDF3786A8}" srcId="{C949D900-6438-498C-AE32-2F7209658635}" destId="{1709C027-9FB1-4B2B-BA32-5F783D2F25C6}" srcOrd="0" destOrd="0" parTransId="{A6E4C1AE-BBA4-4B40-955D-8946444D3D39}" sibTransId="{6F530325-4ADF-4052-8A14-0DF4555D2796}"/>
    <dgm:cxn modelId="{96E5C42A-090C-4A23-82DC-49FA40FD3982}" type="presOf" srcId="{C54295ED-3011-4C01-975C-14B90241EF8C}" destId="{B0CD43C9-7BA4-4BA3-B619-6BC1942D8BE8}" srcOrd="0" destOrd="1" presId="urn:microsoft.com/office/officeart/2005/8/layout/hierarchy3"/>
    <dgm:cxn modelId="{973162FB-E2DC-4A52-8EEC-9F99C5B4F2D9}" type="presOf" srcId="{9A89CD50-D98A-477A-A76D-75BAA23A1CFC}" destId="{A07CB764-6D4C-4722-9E9E-326C3A9EEB8E}" srcOrd="0" destOrd="0" presId="urn:microsoft.com/office/officeart/2005/8/layout/hierarchy3"/>
    <dgm:cxn modelId="{8D82479D-96C2-45AC-82BC-F96EDB04CBFB}" srcId="{F412C8D7-2AF7-4458-98FF-BCA0EA454C43}" destId="{5FE6261E-9F41-440C-86D6-922765B4BC0F}" srcOrd="8" destOrd="0" parTransId="{A64FBCC1-6906-4DE4-A923-57DB09DAE10C}" sibTransId="{47C5EF8F-257F-460A-B191-880A3D9C1476}"/>
    <dgm:cxn modelId="{B5E446CD-E570-45DF-A3E1-5AE61EB95622}" type="presOf" srcId="{08F1FE6B-70F6-4ED6-8AC9-54CB8C7A0957}" destId="{9C6700FD-E197-43D3-92CE-F8F4233480F6}" srcOrd="0" destOrd="2" presId="urn:microsoft.com/office/officeart/2005/8/layout/hierarchy3"/>
    <dgm:cxn modelId="{F79662C5-D472-4446-B284-9B351E01DA01}" type="presOf" srcId="{D5095EB3-85E9-4E09-8460-1B2BDF64B58F}" destId="{5C8ACA3C-A448-4FB5-93E2-52490BA3D3DB}" srcOrd="0" destOrd="0" presId="urn:microsoft.com/office/officeart/2005/8/layout/hierarchy3"/>
    <dgm:cxn modelId="{F71308E6-1A39-4CC4-BE96-4F83DF1D0F72}" type="presOf" srcId="{A71EFBF7-3CDB-4CB9-A8E9-F7F8A62BA6D8}" destId="{A3631330-249E-4DB0-A078-B831AE351287}" srcOrd="0" destOrd="0" presId="urn:microsoft.com/office/officeart/2005/8/layout/hierarchy3"/>
    <dgm:cxn modelId="{7EA8E67A-36B3-4412-B728-B23CCE7761EE}" srcId="{867359F9-3AB3-4E38-A9E1-95CDA1EF128C}" destId="{87BE6E22-E5A0-4F6A-9C02-ED76185FE174}" srcOrd="0" destOrd="0" parTransId="{38F892C1-F02C-4129-BBCE-EFCFE5ABEB56}" sibTransId="{7F41BAE4-8A1B-4890-8074-4146ED5DA7F2}"/>
    <dgm:cxn modelId="{32F41B58-E1D6-4E3B-8FFC-34F404C6C956}" type="presOf" srcId="{856F47A9-4752-478A-BCD9-A5FCC3A3275C}" destId="{8BA1F456-935D-4950-B3E8-8769A7CFF885}" srcOrd="0" destOrd="0" presId="urn:microsoft.com/office/officeart/2005/8/layout/hierarchy3"/>
    <dgm:cxn modelId="{497B756E-D72D-47CD-9099-5EE411334CBA}" type="presOf" srcId="{19B7B3C0-A7F7-4856-A306-124B73F7196E}" destId="{79383556-FBA3-4E00-BA99-EFEC0B62BF6F}" srcOrd="0" destOrd="0" presId="urn:microsoft.com/office/officeart/2005/8/layout/hierarchy3"/>
    <dgm:cxn modelId="{38D49328-4B71-43BC-BAB1-75CD605BF051}" srcId="{3B9660EE-6575-4221-98FD-37317984ED85}" destId="{7FD634D1-447B-42CB-A703-BC166C26385E}" srcOrd="3" destOrd="0" parTransId="{B0F4D896-8BC9-4EB6-BFB6-F4E1B87D197D}" sibTransId="{9D68FA1A-B126-49F8-8829-0A6694B97163}"/>
    <dgm:cxn modelId="{892AA45E-DAFE-4CAE-B78C-8FB4C5FBF94E}" srcId="{04CCFE6F-EC2E-40B0-8AEC-A9B3E4C1EF68}" destId="{FDCBCDA0-B8E9-4F9C-8317-7391A5F94EF5}" srcOrd="1" destOrd="0" parTransId="{9D6EE1C4-65C2-47B0-BC58-D1F8254B0982}" sibTransId="{4E00AB00-6A84-4E24-AA6E-A84C78F26C2D}"/>
    <dgm:cxn modelId="{262EFF16-BAE6-4405-ADD6-CFAC39F39F65}" type="presOf" srcId="{B6DBE25E-D3F3-424E-8587-111C145011F4}" destId="{7A04522C-F961-4483-933F-5DF51E3CE4A6}" srcOrd="0" destOrd="0" presId="urn:microsoft.com/office/officeart/2005/8/layout/hierarchy3"/>
    <dgm:cxn modelId="{2DA0E4F1-F1A2-4697-9BF9-FF6586EE424D}" srcId="{96A026AB-D3FF-46E4-AA0E-1E168DCFDA65}" destId="{D1F38129-23DD-465D-9C86-1155C3D7E9BB}" srcOrd="0" destOrd="0" parTransId="{122A4CAD-A734-4CCC-B658-C230FFA5727A}" sibTransId="{3B8FA281-BA2D-4F8A-BECB-E7FBAA2E0749}"/>
    <dgm:cxn modelId="{F56BB98F-8F10-4DB2-9271-F33DAB16B189}" srcId="{3B9660EE-6575-4221-98FD-37317984ED85}" destId="{F412C8D7-2AF7-4458-98FF-BCA0EA454C43}" srcOrd="5" destOrd="0" parTransId="{CE01A813-21A1-4E8A-9AEB-60ECF21C409E}" sibTransId="{E8F6F2FD-31BE-40EC-ADBF-A90229E7E581}"/>
    <dgm:cxn modelId="{87EDFCEE-E591-43DD-ADEA-7AEA6B006A7E}" type="presOf" srcId="{7FD634D1-447B-42CB-A703-BC166C26385E}" destId="{09A3F176-D8C0-4535-8E9B-8996DC603D04}" srcOrd="0" destOrd="0" presId="urn:microsoft.com/office/officeart/2005/8/layout/hierarchy3"/>
    <dgm:cxn modelId="{90E018E4-8263-4225-884C-0A9C95D98C72}" type="presOf" srcId="{A64FBCC1-6906-4DE4-A923-57DB09DAE10C}" destId="{855090CE-3E74-4788-BA19-7B291B8C6241}" srcOrd="0" destOrd="0" presId="urn:microsoft.com/office/officeart/2005/8/layout/hierarchy3"/>
    <dgm:cxn modelId="{8CA1377A-2C88-4F6F-952C-51AD74F48A6D}" type="presOf" srcId="{8B026A96-30BE-4B80-A84D-F40B832C0507}" destId="{B0CD43C9-7BA4-4BA3-B619-6BC1942D8BE8}" srcOrd="0" destOrd="2" presId="urn:microsoft.com/office/officeart/2005/8/layout/hierarchy3"/>
    <dgm:cxn modelId="{722C03F6-DF2F-446E-A98D-6A26B2B760D7}" type="presOf" srcId="{99E11BF9-D40F-4F73-93B9-49445221FCEB}" destId="{923B8FFE-6B3E-418F-BE0F-C7F102FCC4D7}" srcOrd="0" destOrd="1" presId="urn:microsoft.com/office/officeart/2005/8/layout/hierarchy3"/>
    <dgm:cxn modelId="{39C0DDB0-EDDC-4D44-ACB3-E17C32FA1F00}" type="presOf" srcId="{7FD634D1-447B-42CB-A703-BC166C26385E}" destId="{1F57BDD6-B579-497C-BB40-A6B8E09A35E1}" srcOrd="1" destOrd="0" presId="urn:microsoft.com/office/officeart/2005/8/layout/hierarchy3"/>
    <dgm:cxn modelId="{9716BEBD-76BD-49A8-B205-6035E38A713C}" srcId="{52357317-C6CE-4933-B66D-EBD2974F5A22}" destId="{08F1FE6B-70F6-4ED6-8AC9-54CB8C7A0957}" srcOrd="1" destOrd="0" parTransId="{FFFDA004-CCCB-4596-A3E2-AFD56CCA2FE9}" sibTransId="{B2050529-CF32-477A-A69D-514BA7D5E439}"/>
    <dgm:cxn modelId="{F48C4F1D-74A6-49A2-A16E-357D9454315F}" type="presOf" srcId="{1B58C879-F117-4BF9-97D0-9501C9A0E4DB}" destId="{7A04522C-F961-4483-933F-5DF51E3CE4A6}" srcOrd="0" destOrd="2" presId="urn:microsoft.com/office/officeart/2005/8/layout/hierarchy3"/>
    <dgm:cxn modelId="{04DF681F-E922-4019-A5B2-CDA8C76B5F3A}" srcId="{2D6572C2-D98D-43D0-B1B9-3BCD317C96CC}" destId="{35F07DFE-BF0C-40A9-90CA-5648D3A4AF04}" srcOrd="1" destOrd="0" parTransId="{2F3E39B1-6E80-45C9-BD0A-A7C15991E038}" sibTransId="{BA4E1FEA-5B65-4560-AA6D-16453F47C77B}"/>
    <dgm:cxn modelId="{12E6CD01-832F-4720-BF14-47374FB6724F}" type="presOf" srcId="{82281BCB-FA5E-44FC-997C-71D364317DBF}" destId="{62C7A67F-A1BF-4BC6-A062-874BD7908E5F}" srcOrd="0" destOrd="2" presId="urn:microsoft.com/office/officeart/2005/8/layout/hierarchy3"/>
    <dgm:cxn modelId="{8E2A8BD9-CA19-42C0-B232-DA874FE9E6A3}" type="presOf" srcId="{6EADBE30-17AE-4156-B5CF-ED43E082F6AD}" destId="{EAB3F128-2049-49B6-A529-82057DDC893A}" srcOrd="0" destOrd="0" presId="urn:microsoft.com/office/officeart/2005/8/layout/hierarchy3"/>
    <dgm:cxn modelId="{D995944A-D399-4FEE-A722-D02BBADD3366}" srcId="{3B9660EE-6575-4221-98FD-37317984ED85}" destId="{073E8387-11AD-4D93-A639-BB5404FBDF91}" srcOrd="2" destOrd="0" parTransId="{C96ED55D-FC60-40B1-99A8-4A0029E7CFFA}" sibTransId="{A40BD683-73BA-4137-AFB9-A41C0E260B39}"/>
    <dgm:cxn modelId="{AE04B72A-D2F2-4C6D-929A-26DFF767C76A}" type="presOf" srcId="{35F07DFE-BF0C-40A9-90CA-5648D3A4AF04}" destId="{3573FDAF-2BD6-4BD5-B7AC-3306EE5BFC7A}" srcOrd="0" destOrd="2" presId="urn:microsoft.com/office/officeart/2005/8/layout/hierarchy3"/>
    <dgm:cxn modelId="{DEE985AD-808F-470A-9FE1-21BAC27AEC47}" type="presOf" srcId="{C924E7F9-D724-482B-B981-A0B833700550}" destId="{F0D78E85-38A3-43E3-B3F7-F2C1240B7B53}" srcOrd="0" destOrd="0" presId="urn:microsoft.com/office/officeart/2005/8/layout/hierarchy3"/>
    <dgm:cxn modelId="{8FAD32A8-2A10-4B81-88FA-2A672520D1FD}" type="presOf" srcId="{24FF6638-EC9D-4829-A6EA-F94A23FC34B5}" destId="{62C7A67F-A1BF-4BC6-A062-874BD7908E5F}" srcOrd="0" destOrd="0" presId="urn:microsoft.com/office/officeart/2005/8/layout/hierarchy3"/>
    <dgm:cxn modelId="{A1FCD89E-826D-437B-A457-829BA235049E}" type="presOf" srcId="{B8985799-8B16-47BF-ADC1-391D08634411}" destId="{3042479D-00D2-4D76-AC83-4CBE6EC9FAE7}" srcOrd="0" destOrd="0" presId="urn:microsoft.com/office/officeart/2005/8/layout/hierarchy3"/>
    <dgm:cxn modelId="{95ECDEBE-67EC-402C-9A78-856ABED5C32D}" type="presOf" srcId="{4DEBDAD9-E399-466D-A847-B34F0894CED7}" destId="{5F81CFBC-779F-422F-A38B-2C12E7089D05}" srcOrd="0" destOrd="1" presId="urn:microsoft.com/office/officeart/2005/8/layout/hierarchy3"/>
    <dgm:cxn modelId="{33B9B498-2CE9-4DE9-9846-D3EA47FB4C64}" srcId="{F08A0144-A7C4-444C-8FC0-66F9FAE68A7B}" destId="{B63912FB-893F-4F1C-8C45-8E14DF3431AD}" srcOrd="1" destOrd="0" parTransId="{E7DC0A70-4BB9-4535-A7F4-DB1658720810}" sibTransId="{48A1AF67-A7BB-45EB-BFA1-A0F15677306D}"/>
    <dgm:cxn modelId="{DE6E4A6F-4F7F-4A10-B996-3D7202AEAEA8}" type="presOf" srcId="{C374357D-AB1D-49E8-A185-BCC07872994C}" destId="{82B78A5F-85FE-467F-9835-FCE30B6E7AEE}" srcOrd="0" destOrd="0" presId="urn:microsoft.com/office/officeart/2005/8/layout/hierarchy3"/>
    <dgm:cxn modelId="{46C62EDA-3A24-4905-ADC6-2348DB91437D}" srcId="{5FE6261E-9F41-440C-86D6-922765B4BC0F}" destId="{F01AE363-14CE-4A8C-9BDE-AEC263CD4C7E}" srcOrd="0" destOrd="0" parTransId="{8B45947E-D90E-48FD-9EB3-9CFF53793D90}" sibTransId="{FFF3DAF5-2EB4-4320-8C08-3ADF45D5A2F4}"/>
    <dgm:cxn modelId="{955ED28C-1466-4164-8031-66F6AF23E46E}" type="presOf" srcId="{0688091B-6A58-4FEF-8C58-A9FA7FFDD104}" destId="{923B8FFE-6B3E-418F-BE0F-C7F102FCC4D7}" srcOrd="0" destOrd="0" presId="urn:microsoft.com/office/officeart/2005/8/layout/hierarchy3"/>
    <dgm:cxn modelId="{A9148072-5CCF-4B62-8001-0660B805F4F9}" type="presOf" srcId="{3B1471FB-88D1-4055-919A-C6A77E0E01E4}" destId="{9C6700FD-E197-43D3-92CE-F8F4233480F6}" srcOrd="0" destOrd="1" presId="urn:microsoft.com/office/officeart/2005/8/layout/hierarchy3"/>
    <dgm:cxn modelId="{B2648DEA-77F6-4C90-B1DF-41FA8B88A808}" type="presOf" srcId="{073E8387-11AD-4D93-A639-BB5404FBDF91}" destId="{AB9D5E23-582B-41AC-852A-D235F8E75057}" srcOrd="1" destOrd="0" presId="urn:microsoft.com/office/officeart/2005/8/layout/hierarchy3"/>
    <dgm:cxn modelId="{D295557F-0567-42A7-8A98-DA16D909F930}" type="presOf" srcId="{972A798B-6984-46EB-8C46-BB1CCC2E0EB7}" destId="{F8BA6653-664E-4AB2-8FA9-90215A9E2E31}" srcOrd="0" destOrd="2" presId="urn:microsoft.com/office/officeart/2005/8/layout/hierarchy3"/>
    <dgm:cxn modelId="{22F6105F-3077-4314-B4F8-09875DB64476}" srcId="{B6DBE25E-D3F3-424E-8587-111C145011F4}" destId="{1B58C879-F117-4BF9-97D0-9501C9A0E4DB}" srcOrd="1" destOrd="0" parTransId="{FCE4C569-1939-40F7-8521-6128AD2AF3F8}" sibTransId="{44C3D3CF-DF68-449E-B849-5D82BF717B39}"/>
    <dgm:cxn modelId="{433F3ECA-16A4-46A1-A0B7-8C1C7A17656F}" srcId="{F412C8D7-2AF7-4458-98FF-BCA0EA454C43}" destId="{52357317-C6CE-4933-B66D-EBD2974F5A22}" srcOrd="6" destOrd="0" parTransId="{6EADBE30-17AE-4156-B5CF-ED43E082F6AD}" sibTransId="{EBF309FD-8285-4A16-A0AB-FA9061C1595E}"/>
    <dgm:cxn modelId="{B42A0A0E-1D0A-4699-9154-80864C778586}" type="presOf" srcId="{0E86678B-A6F2-41D6-B67D-1E8DE9FC964F}" destId="{A3884539-DBBB-4805-8384-8443F058909E}" srcOrd="0" destOrd="0" presId="urn:microsoft.com/office/officeart/2005/8/layout/hierarchy3"/>
    <dgm:cxn modelId="{30C4F23C-19E5-449E-8E29-6BD44B2C5A41}" type="presParOf" srcId="{4DCAFB5C-BB31-4343-B1E5-2EE68002FD45}" destId="{B79A5518-CBD3-4CC5-BB4F-481DCF7D5306}" srcOrd="0" destOrd="0" presId="urn:microsoft.com/office/officeart/2005/8/layout/hierarchy3"/>
    <dgm:cxn modelId="{96FAEAF4-062A-48D1-9952-5B4F890B8B84}" type="presParOf" srcId="{B79A5518-CBD3-4CC5-BB4F-481DCF7D5306}" destId="{5E38C9CF-2375-493C-AE09-970B922C262F}" srcOrd="0" destOrd="0" presId="urn:microsoft.com/office/officeart/2005/8/layout/hierarchy3"/>
    <dgm:cxn modelId="{A6E9C0C7-FDE3-4318-8B96-E0722BE9AB52}" type="presParOf" srcId="{5E38C9CF-2375-493C-AE09-970B922C262F}" destId="{2F7BCC8F-3107-42EB-9E95-AFD13CE8BF1C}" srcOrd="0" destOrd="0" presId="urn:microsoft.com/office/officeart/2005/8/layout/hierarchy3"/>
    <dgm:cxn modelId="{38A4E8B8-ABD4-4A5A-AFDF-36758B46363A}" type="presParOf" srcId="{5E38C9CF-2375-493C-AE09-970B922C262F}" destId="{5FB8D66C-EB1C-4211-8B37-53B8F8C4A19D}" srcOrd="1" destOrd="0" presId="urn:microsoft.com/office/officeart/2005/8/layout/hierarchy3"/>
    <dgm:cxn modelId="{523A4356-0969-44CA-A64E-EC2ED73AFF80}" type="presParOf" srcId="{B79A5518-CBD3-4CC5-BB4F-481DCF7D5306}" destId="{F99DD5D8-5C60-4325-B7E4-BF97E1931EA2}" srcOrd="1" destOrd="0" presId="urn:microsoft.com/office/officeart/2005/8/layout/hierarchy3"/>
    <dgm:cxn modelId="{F16CE7C8-FBFC-47CC-96A9-B2E48A2A3642}" type="presParOf" srcId="{F99DD5D8-5C60-4325-B7E4-BF97E1931EA2}" destId="{F0D78E85-38A3-43E3-B3F7-F2C1240B7B53}" srcOrd="0" destOrd="0" presId="urn:microsoft.com/office/officeart/2005/8/layout/hierarchy3"/>
    <dgm:cxn modelId="{E98FD21C-5671-4B9D-B74F-FD2D422E9889}" type="presParOf" srcId="{F99DD5D8-5C60-4325-B7E4-BF97E1931EA2}" destId="{E9AD5738-9095-4774-BC53-E12D793AF187}" srcOrd="1" destOrd="0" presId="urn:microsoft.com/office/officeart/2005/8/layout/hierarchy3"/>
    <dgm:cxn modelId="{FD460E51-60C8-4646-B8AE-7A3517A3F263}" type="presParOf" srcId="{F99DD5D8-5C60-4325-B7E4-BF97E1931EA2}" destId="{5C8ACA3C-A448-4FB5-93E2-52490BA3D3DB}" srcOrd="2" destOrd="0" presId="urn:microsoft.com/office/officeart/2005/8/layout/hierarchy3"/>
    <dgm:cxn modelId="{CC113EDE-8C32-4143-85FE-A1B02516B7BF}" type="presParOf" srcId="{F99DD5D8-5C60-4325-B7E4-BF97E1931EA2}" destId="{D813F30E-1E1C-4EC6-BE69-D35D2D3B7F3E}" srcOrd="3" destOrd="0" presId="urn:microsoft.com/office/officeart/2005/8/layout/hierarchy3"/>
    <dgm:cxn modelId="{594E1189-58DA-4DBC-88A4-A68B78809EFD}" type="presParOf" srcId="{4DCAFB5C-BB31-4343-B1E5-2EE68002FD45}" destId="{2B0B69C7-F15E-4A81-BC88-9DB4B5B8FC22}" srcOrd="1" destOrd="0" presId="urn:microsoft.com/office/officeart/2005/8/layout/hierarchy3"/>
    <dgm:cxn modelId="{A38BE687-B2D1-4B99-AFA7-67FEC1998FEE}" type="presParOf" srcId="{2B0B69C7-F15E-4A81-BC88-9DB4B5B8FC22}" destId="{718D100E-C438-4643-9DCA-B6B1BD48A5FA}" srcOrd="0" destOrd="0" presId="urn:microsoft.com/office/officeart/2005/8/layout/hierarchy3"/>
    <dgm:cxn modelId="{6BCE0A30-CB4E-446B-9F1F-8062DCDEE083}" type="presParOf" srcId="{718D100E-C438-4643-9DCA-B6B1BD48A5FA}" destId="{2A279637-3E84-431B-8455-C666806E9B95}" srcOrd="0" destOrd="0" presId="urn:microsoft.com/office/officeart/2005/8/layout/hierarchy3"/>
    <dgm:cxn modelId="{DF3C4D22-E5FE-46F3-A5A4-45C0AF0A1EED}" type="presParOf" srcId="{718D100E-C438-4643-9DCA-B6B1BD48A5FA}" destId="{22252CE1-1F3D-436C-8B22-8EFD2F63C613}" srcOrd="1" destOrd="0" presId="urn:microsoft.com/office/officeart/2005/8/layout/hierarchy3"/>
    <dgm:cxn modelId="{3CEC7ADF-66F4-479E-BD86-2C9D2D1976FC}" type="presParOf" srcId="{2B0B69C7-F15E-4A81-BC88-9DB4B5B8FC22}" destId="{578F0A35-0B7E-446A-A5DB-AADEF8581AB4}" srcOrd="1" destOrd="0" presId="urn:microsoft.com/office/officeart/2005/8/layout/hierarchy3"/>
    <dgm:cxn modelId="{C24ECBA9-F156-4B0A-BD75-D145DB8B8125}" type="presParOf" srcId="{578F0A35-0B7E-446A-A5DB-AADEF8581AB4}" destId="{C8EF2A6B-E323-461B-BA87-990FE136EEA3}" srcOrd="0" destOrd="0" presId="urn:microsoft.com/office/officeart/2005/8/layout/hierarchy3"/>
    <dgm:cxn modelId="{697FDB01-38EA-42CB-90D9-2C9B81790CEB}" type="presParOf" srcId="{578F0A35-0B7E-446A-A5DB-AADEF8581AB4}" destId="{62C7A67F-A1BF-4BC6-A062-874BD7908E5F}" srcOrd="1" destOrd="0" presId="urn:microsoft.com/office/officeart/2005/8/layout/hierarchy3"/>
    <dgm:cxn modelId="{48183D26-8D26-4F76-B523-97C20B5AE08D}" type="presParOf" srcId="{578F0A35-0B7E-446A-A5DB-AADEF8581AB4}" destId="{43390BD7-0E0C-4816-8DC2-58E24D45A986}" srcOrd="2" destOrd="0" presId="urn:microsoft.com/office/officeart/2005/8/layout/hierarchy3"/>
    <dgm:cxn modelId="{B7B19B35-6F19-48DF-AD7E-90B7F7319966}" type="presParOf" srcId="{578F0A35-0B7E-446A-A5DB-AADEF8581AB4}" destId="{0AB3CAD1-6292-4D89-A665-B76D881C6C73}" srcOrd="3" destOrd="0" presId="urn:microsoft.com/office/officeart/2005/8/layout/hierarchy3"/>
    <dgm:cxn modelId="{9F831F10-716A-4F67-A2DC-BC8775E0558B}" type="presParOf" srcId="{578F0A35-0B7E-446A-A5DB-AADEF8581AB4}" destId="{A3884539-DBBB-4805-8384-8443F058909E}" srcOrd="4" destOrd="0" presId="urn:microsoft.com/office/officeart/2005/8/layout/hierarchy3"/>
    <dgm:cxn modelId="{A0EFCEEF-F4C3-43AB-8F9B-C9AB9FAFD1E5}" type="presParOf" srcId="{578F0A35-0B7E-446A-A5DB-AADEF8581AB4}" destId="{5F81CFBC-779F-422F-A38B-2C12E7089D05}" srcOrd="5" destOrd="0" presId="urn:microsoft.com/office/officeart/2005/8/layout/hierarchy3"/>
    <dgm:cxn modelId="{EB9EE624-B55F-4C33-8DE9-C2C6FE5F9F82}" type="presParOf" srcId="{578F0A35-0B7E-446A-A5DB-AADEF8581AB4}" destId="{21E95FF9-4B7F-4897-AF84-628B48A6FEBD}" srcOrd="6" destOrd="0" presId="urn:microsoft.com/office/officeart/2005/8/layout/hierarchy3"/>
    <dgm:cxn modelId="{4015D997-55D9-4114-A248-3FE4AE3C5BDB}" type="presParOf" srcId="{578F0A35-0B7E-446A-A5DB-AADEF8581AB4}" destId="{DC28E598-1AE7-4F28-90EA-D8C7D4207E85}" srcOrd="7" destOrd="0" presId="urn:microsoft.com/office/officeart/2005/8/layout/hierarchy3"/>
    <dgm:cxn modelId="{592CA3E7-4D1B-4787-B5EE-8916C9E198B5}" type="presParOf" srcId="{4DCAFB5C-BB31-4343-B1E5-2EE68002FD45}" destId="{B6ABD589-5FC2-4DA4-ADEE-0594E14BAAB7}" srcOrd="2" destOrd="0" presId="urn:microsoft.com/office/officeart/2005/8/layout/hierarchy3"/>
    <dgm:cxn modelId="{6009BDE0-E012-4704-992B-1C8DDB4A5EBE}" type="presParOf" srcId="{B6ABD589-5FC2-4DA4-ADEE-0594E14BAAB7}" destId="{80BF0840-C1E0-4636-816F-FC49D821388A}" srcOrd="0" destOrd="0" presId="urn:microsoft.com/office/officeart/2005/8/layout/hierarchy3"/>
    <dgm:cxn modelId="{6A8E05A2-65FF-4B5E-A144-D4579CAB93F7}" type="presParOf" srcId="{80BF0840-C1E0-4636-816F-FC49D821388A}" destId="{DB7852E3-535E-4443-8CF0-A8A7851C95EE}" srcOrd="0" destOrd="0" presId="urn:microsoft.com/office/officeart/2005/8/layout/hierarchy3"/>
    <dgm:cxn modelId="{48BEE7D0-BF5A-4A81-B4A8-EE8AC7A41807}" type="presParOf" srcId="{80BF0840-C1E0-4636-816F-FC49D821388A}" destId="{AB9D5E23-582B-41AC-852A-D235F8E75057}" srcOrd="1" destOrd="0" presId="urn:microsoft.com/office/officeart/2005/8/layout/hierarchy3"/>
    <dgm:cxn modelId="{A8E05473-09DD-4F6B-B1C0-068C92419EFE}" type="presParOf" srcId="{B6ABD589-5FC2-4DA4-ADEE-0594E14BAAB7}" destId="{CDD9ADA9-181F-416A-A0EF-81F70A39EC09}" srcOrd="1" destOrd="0" presId="urn:microsoft.com/office/officeart/2005/8/layout/hierarchy3"/>
    <dgm:cxn modelId="{389E2437-11E7-42CC-AD48-C6979473C476}" type="presParOf" srcId="{CDD9ADA9-181F-416A-A0EF-81F70A39EC09}" destId="{1030708E-99E7-46C8-B72A-4394A493E4E2}" srcOrd="0" destOrd="0" presId="urn:microsoft.com/office/officeart/2005/8/layout/hierarchy3"/>
    <dgm:cxn modelId="{8A52FEF9-B54C-46CB-B968-C76D5D314B54}" type="presParOf" srcId="{CDD9ADA9-181F-416A-A0EF-81F70A39EC09}" destId="{923B8FFE-6B3E-418F-BE0F-C7F102FCC4D7}" srcOrd="1" destOrd="0" presId="urn:microsoft.com/office/officeart/2005/8/layout/hierarchy3"/>
    <dgm:cxn modelId="{3925B453-BAFE-4341-83D1-E10490517490}" type="presParOf" srcId="{CDD9ADA9-181F-416A-A0EF-81F70A39EC09}" destId="{4425DB77-12AA-4177-9802-CEBCDD760C07}" srcOrd="2" destOrd="0" presId="urn:microsoft.com/office/officeart/2005/8/layout/hierarchy3"/>
    <dgm:cxn modelId="{1B11A767-80E3-480C-B14F-DADF09EB7558}" type="presParOf" srcId="{CDD9ADA9-181F-416A-A0EF-81F70A39EC09}" destId="{A3631330-249E-4DB0-A078-B831AE351287}" srcOrd="3" destOrd="0" presId="urn:microsoft.com/office/officeart/2005/8/layout/hierarchy3"/>
    <dgm:cxn modelId="{783033C4-9F40-4E2F-AD75-71971E7274FE}" type="presParOf" srcId="{CDD9ADA9-181F-416A-A0EF-81F70A39EC09}" destId="{3042479D-00D2-4D76-AC83-4CBE6EC9FAE7}" srcOrd="4" destOrd="0" presId="urn:microsoft.com/office/officeart/2005/8/layout/hierarchy3"/>
    <dgm:cxn modelId="{E89941BE-B05A-4A68-A20C-C7EAF4AB6667}" type="presParOf" srcId="{CDD9ADA9-181F-416A-A0EF-81F70A39EC09}" destId="{6B7C4EF2-6460-4F86-8A15-4F342878A90D}" srcOrd="5" destOrd="0" presId="urn:microsoft.com/office/officeart/2005/8/layout/hierarchy3"/>
    <dgm:cxn modelId="{4B9F3980-360F-46EC-953E-AFE6E4128178}" type="presParOf" srcId="{CDD9ADA9-181F-416A-A0EF-81F70A39EC09}" destId="{82B78A5F-85FE-467F-9835-FCE30B6E7AEE}" srcOrd="6" destOrd="0" presId="urn:microsoft.com/office/officeart/2005/8/layout/hierarchy3"/>
    <dgm:cxn modelId="{F5B93E6B-6379-48B4-BF9A-765D5FF7B368}" type="presParOf" srcId="{CDD9ADA9-181F-416A-A0EF-81F70A39EC09}" destId="{DC59DB74-BFAF-4089-A9F1-DDBFE2A053D5}" srcOrd="7" destOrd="0" presId="urn:microsoft.com/office/officeart/2005/8/layout/hierarchy3"/>
    <dgm:cxn modelId="{6A55E59D-C748-4621-90CE-E233D3D6EA78}" type="presParOf" srcId="{CDD9ADA9-181F-416A-A0EF-81F70A39EC09}" destId="{FE4B142D-97D9-4791-BF7B-EB5EE71649C8}" srcOrd="8" destOrd="0" presId="urn:microsoft.com/office/officeart/2005/8/layout/hierarchy3"/>
    <dgm:cxn modelId="{672C6F0A-1D3E-41AD-8702-6DDAE360DE5F}" type="presParOf" srcId="{CDD9ADA9-181F-416A-A0EF-81F70A39EC09}" destId="{F8BA6653-664E-4AB2-8FA9-90215A9E2E31}" srcOrd="9" destOrd="0" presId="urn:microsoft.com/office/officeart/2005/8/layout/hierarchy3"/>
    <dgm:cxn modelId="{04D7EED7-4F49-4896-BDF3-7E7377ADE47B}" type="presParOf" srcId="{4DCAFB5C-BB31-4343-B1E5-2EE68002FD45}" destId="{62BDEC7F-B6C8-4206-BAF3-7D21661C2B6E}" srcOrd="3" destOrd="0" presId="urn:microsoft.com/office/officeart/2005/8/layout/hierarchy3"/>
    <dgm:cxn modelId="{74E601B8-2898-4D5B-B65C-FE621291760F}" type="presParOf" srcId="{62BDEC7F-B6C8-4206-BAF3-7D21661C2B6E}" destId="{FAEDC5B5-A153-47F5-A80B-E4523461B8DA}" srcOrd="0" destOrd="0" presId="urn:microsoft.com/office/officeart/2005/8/layout/hierarchy3"/>
    <dgm:cxn modelId="{6359F169-EBE4-4B2A-AA0B-E16321461D2D}" type="presParOf" srcId="{FAEDC5B5-A153-47F5-A80B-E4523461B8DA}" destId="{09A3F176-D8C0-4535-8E9B-8996DC603D04}" srcOrd="0" destOrd="0" presId="urn:microsoft.com/office/officeart/2005/8/layout/hierarchy3"/>
    <dgm:cxn modelId="{12F5213B-48DE-4653-BB5A-AF658AD508F8}" type="presParOf" srcId="{FAEDC5B5-A153-47F5-A80B-E4523461B8DA}" destId="{1F57BDD6-B579-497C-BB40-A6B8E09A35E1}" srcOrd="1" destOrd="0" presId="urn:microsoft.com/office/officeart/2005/8/layout/hierarchy3"/>
    <dgm:cxn modelId="{65AD3B41-AC6B-4390-89B4-FD2F6C3CB151}" type="presParOf" srcId="{62BDEC7F-B6C8-4206-BAF3-7D21661C2B6E}" destId="{814FFB02-F7FF-455A-B4AA-791AA7EDDB64}" srcOrd="1" destOrd="0" presId="urn:microsoft.com/office/officeart/2005/8/layout/hierarchy3"/>
    <dgm:cxn modelId="{FE1616C9-AAF9-4DB9-B46B-A374D36F8379}" type="presParOf" srcId="{814FFB02-F7FF-455A-B4AA-791AA7EDDB64}" destId="{751BCD54-433B-4F26-867E-0961D35AF8FB}" srcOrd="0" destOrd="0" presId="urn:microsoft.com/office/officeart/2005/8/layout/hierarchy3"/>
    <dgm:cxn modelId="{EF3C8CD2-1CAE-4CD6-8837-D32F56370C4A}" type="presParOf" srcId="{814FFB02-F7FF-455A-B4AA-791AA7EDDB64}" destId="{04980751-2EE4-46FF-9194-34D9F634168A}" srcOrd="1" destOrd="0" presId="urn:microsoft.com/office/officeart/2005/8/layout/hierarchy3"/>
    <dgm:cxn modelId="{B19D1180-F204-4D40-9919-37FCD695227C}" type="presParOf" srcId="{814FFB02-F7FF-455A-B4AA-791AA7EDDB64}" destId="{3B77A820-BDEC-49BA-B8E8-4DED4AF178D0}" srcOrd="2" destOrd="0" presId="urn:microsoft.com/office/officeart/2005/8/layout/hierarchy3"/>
    <dgm:cxn modelId="{AE263DE7-DD49-4752-8149-B54815D0386F}" type="presParOf" srcId="{814FFB02-F7FF-455A-B4AA-791AA7EDDB64}" destId="{8BA1F456-935D-4950-B3E8-8769A7CFF885}" srcOrd="3" destOrd="0" presId="urn:microsoft.com/office/officeart/2005/8/layout/hierarchy3"/>
    <dgm:cxn modelId="{7FEDFAB6-2045-4605-86A5-9FA60AA6696C}" type="presParOf" srcId="{814FFB02-F7FF-455A-B4AA-791AA7EDDB64}" destId="{FD11B0FF-624C-4312-870D-A65596E6A827}" srcOrd="4" destOrd="0" presId="urn:microsoft.com/office/officeart/2005/8/layout/hierarchy3"/>
    <dgm:cxn modelId="{CFE468B4-49A9-44C9-89D4-8DAB70645566}" type="presParOf" srcId="{814FFB02-F7FF-455A-B4AA-791AA7EDDB64}" destId="{D063DF46-5B26-472D-9082-9218665E05F2}" srcOrd="5" destOrd="0" presId="urn:microsoft.com/office/officeart/2005/8/layout/hierarchy3"/>
    <dgm:cxn modelId="{A149409A-D659-4B1A-BF8E-69CFB8887A31}" type="presParOf" srcId="{814FFB02-F7FF-455A-B4AA-791AA7EDDB64}" destId="{B9452E57-ACEA-4AD7-B156-740A65D75D26}" srcOrd="6" destOrd="0" presId="urn:microsoft.com/office/officeart/2005/8/layout/hierarchy3"/>
    <dgm:cxn modelId="{D1BFFB18-6C79-445D-83F0-BB9929118DBE}" type="presParOf" srcId="{814FFB02-F7FF-455A-B4AA-791AA7EDDB64}" destId="{A90CD00C-D6F5-4A71-A0D1-0275987DCBC3}" srcOrd="7" destOrd="0" presId="urn:microsoft.com/office/officeart/2005/8/layout/hierarchy3"/>
    <dgm:cxn modelId="{4B07DBBE-68C5-44D2-8F16-475DADD7C54B}" type="presParOf" srcId="{814FFB02-F7FF-455A-B4AA-791AA7EDDB64}" destId="{97AF5514-510A-495A-AE25-CD5A652AD7A8}" srcOrd="8" destOrd="0" presId="urn:microsoft.com/office/officeart/2005/8/layout/hierarchy3"/>
    <dgm:cxn modelId="{8F51638A-3739-4503-A0CD-C618E5062DFE}" type="presParOf" srcId="{814FFB02-F7FF-455A-B4AA-791AA7EDDB64}" destId="{3B353FD9-F821-4850-8D96-7247E8F7C85F}" srcOrd="9" destOrd="0" presId="urn:microsoft.com/office/officeart/2005/8/layout/hierarchy3"/>
    <dgm:cxn modelId="{410BF8F3-A508-412A-B3C8-011581033468}" type="presParOf" srcId="{814FFB02-F7FF-455A-B4AA-791AA7EDDB64}" destId="{C383DAB8-106A-48EC-A479-BF343EB2F5C6}" srcOrd="10" destOrd="0" presId="urn:microsoft.com/office/officeart/2005/8/layout/hierarchy3"/>
    <dgm:cxn modelId="{4100FDB6-BF61-40E5-9EDD-234F1F28E012}" type="presParOf" srcId="{814FFB02-F7FF-455A-B4AA-791AA7EDDB64}" destId="{E396A7A9-0FA2-4E58-8123-792486F1F3F6}" srcOrd="11" destOrd="0" presId="urn:microsoft.com/office/officeart/2005/8/layout/hierarchy3"/>
    <dgm:cxn modelId="{8636BFA7-335F-47B9-885A-9C2DAF01692B}" type="presParOf" srcId="{814FFB02-F7FF-455A-B4AA-791AA7EDDB64}" destId="{5BE249CB-B201-4B47-A8FD-ABD667531FAC}" srcOrd="12" destOrd="0" presId="urn:microsoft.com/office/officeart/2005/8/layout/hierarchy3"/>
    <dgm:cxn modelId="{03BCD208-89EC-4799-B61E-06DD49E1C942}" type="presParOf" srcId="{814FFB02-F7FF-455A-B4AA-791AA7EDDB64}" destId="{40DDBE2C-E3DD-476B-B5E4-1F82E5CBAF9C}" srcOrd="13" destOrd="0" presId="urn:microsoft.com/office/officeart/2005/8/layout/hierarchy3"/>
    <dgm:cxn modelId="{4E7E47B9-0FDB-4281-AAE2-9A980887E09B}" type="presParOf" srcId="{4DCAFB5C-BB31-4343-B1E5-2EE68002FD45}" destId="{CBC33FE4-79C7-457C-B112-3F140B38EE3B}" srcOrd="4" destOrd="0" presId="urn:microsoft.com/office/officeart/2005/8/layout/hierarchy3"/>
    <dgm:cxn modelId="{E3FFEC4F-07FB-4855-BF8B-6A778753BEF5}" type="presParOf" srcId="{CBC33FE4-79C7-457C-B112-3F140B38EE3B}" destId="{204D499D-3E38-413F-970F-BE99D196E48C}" srcOrd="0" destOrd="0" presId="urn:microsoft.com/office/officeart/2005/8/layout/hierarchy3"/>
    <dgm:cxn modelId="{9E3700AD-69FB-414A-8857-4FBE1C80E056}" type="presParOf" srcId="{204D499D-3E38-413F-970F-BE99D196E48C}" destId="{A9E85D4D-1B42-4A31-8EEF-0F22CB665EE2}" srcOrd="0" destOrd="0" presId="urn:microsoft.com/office/officeart/2005/8/layout/hierarchy3"/>
    <dgm:cxn modelId="{64CC4C02-B996-4750-B882-1721F458FBEE}" type="presParOf" srcId="{204D499D-3E38-413F-970F-BE99D196E48C}" destId="{D8781EF6-26CA-4A9D-B178-4D5C49980658}" srcOrd="1" destOrd="0" presId="urn:microsoft.com/office/officeart/2005/8/layout/hierarchy3"/>
    <dgm:cxn modelId="{53184C5B-1AAF-48E4-B97C-7103958C332D}" type="presParOf" srcId="{CBC33FE4-79C7-457C-B112-3F140B38EE3B}" destId="{1907E602-B68A-46B2-9A67-0FD67E1CB742}" srcOrd="1" destOrd="0" presId="urn:microsoft.com/office/officeart/2005/8/layout/hierarchy3"/>
    <dgm:cxn modelId="{EB5D4157-28B5-4771-8A89-7F572B572B06}" type="presParOf" srcId="{1907E602-B68A-46B2-9A67-0FD67E1CB742}" destId="{A07CB764-6D4C-4722-9E9E-326C3A9EEB8E}" srcOrd="0" destOrd="0" presId="urn:microsoft.com/office/officeart/2005/8/layout/hierarchy3"/>
    <dgm:cxn modelId="{A3C764F2-8B02-4A4B-99A5-2DBD71A3C97D}" type="presParOf" srcId="{1907E602-B68A-46B2-9A67-0FD67E1CB742}" destId="{FECEE040-9D66-4FE3-895C-ADFE7096BA47}" srcOrd="1" destOrd="0" presId="urn:microsoft.com/office/officeart/2005/8/layout/hierarchy3"/>
    <dgm:cxn modelId="{8E11AF19-495B-4C1A-AF9C-7511B795190F}" type="presParOf" srcId="{1907E602-B68A-46B2-9A67-0FD67E1CB742}" destId="{28D043E2-5B2D-4A73-A440-D382F92E3BE9}" srcOrd="2" destOrd="0" presId="urn:microsoft.com/office/officeart/2005/8/layout/hierarchy3"/>
    <dgm:cxn modelId="{FA164A34-F097-4786-94B7-49007646C0A5}" type="presParOf" srcId="{1907E602-B68A-46B2-9A67-0FD67E1CB742}" destId="{2FAB9140-259A-47B3-B1AC-9AF50D55A7E9}" srcOrd="3" destOrd="0" presId="urn:microsoft.com/office/officeart/2005/8/layout/hierarchy3"/>
    <dgm:cxn modelId="{22ECB48C-5E42-48EC-BE71-5EA69BEF9E79}" type="presParOf" srcId="{4DCAFB5C-BB31-4343-B1E5-2EE68002FD45}" destId="{EE3D2916-40E8-4033-A10C-6454F5BB9186}" srcOrd="5" destOrd="0" presId="urn:microsoft.com/office/officeart/2005/8/layout/hierarchy3"/>
    <dgm:cxn modelId="{ADA418E7-220D-4DAF-81F0-E301F3941EDC}" type="presParOf" srcId="{EE3D2916-40E8-4033-A10C-6454F5BB9186}" destId="{F375AAE6-7976-4FE9-83F4-DBC1FA1D4AD9}" srcOrd="0" destOrd="0" presId="urn:microsoft.com/office/officeart/2005/8/layout/hierarchy3"/>
    <dgm:cxn modelId="{B8277325-F196-419C-BBBA-840E58EF2B20}" type="presParOf" srcId="{F375AAE6-7976-4FE9-83F4-DBC1FA1D4AD9}" destId="{94CA8184-DE09-4A5C-AE11-025CE86C10E2}" srcOrd="0" destOrd="0" presId="urn:microsoft.com/office/officeart/2005/8/layout/hierarchy3"/>
    <dgm:cxn modelId="{631FD3DF-8C07-4C69-82EB-C3E66BD6C734}" type="presParOf" srcId="{F375AAE6-7976-4FE9-83F4-DBC1FA1D4AD9}" destId="{05DF096E-C64D-47F8-BAF1-3F786FD9C733}" srcOrd="1" destOrd="0" presId="urn:microsoft.com/office/officeart/2005/8/layout/hierarchy3"/>
    <dgm:cxn modelId="{AF452FEB-CDAD-48D3-A28C-9ED13A1D99BD}" type="presParOf" srcId="{EE3D2916-40E8-4033-A10C-6454F5BB9186}" destId="{A0D3E028-D86F-4B02-B6B4-539C0E4ABBCC}" srcOrd="1" destOrd="0" presId="urn:microsoft.com/office/officeart/2005/8/layout/hierarchy3"/>
    <dgm:cxn modelId="{D8EDE3FE-DBF3-499B-97E3-CF456D8B74A3}" type="presParOf" srcId="{A0D3E028-D86F-4B02-B6B4-539C0E4ABBCC}" destId="{300B5EAF-2C7B-480C-966F-6005BD262FC5}" srcOrd="0" destOrd="0" presId="urn:microsoft.com/office/officeart/2005/8/layout/hierarchy3"/>
    <dgm:cxn modelId="{064E8558-2790-4B24-B448-8ABDCB5F2355}" type="presParOf" srcId="{A0D3E028-D86F-4B02-B6B4-539C0E4ABBCC}" destId="{7A04522C-F961-4483-933F-5DF51E3CE4A6}" srcOrd="1" destOrd="0" presId="urn:microsoft.com/office/officeart/2005/8/layout/hierarchy3"/>
    <dgm:cxn modelId="{305E4BA9-1CB3-40E0-8976-C02B8C4B44B5}" type="presParOf" srcId="{A0D3E028-D86F-4B02-B6B4-539C0E4ABBCC}" destId="{0E500384-0CEF-4D69-9333-508BA76C63F4}" srcOrd="2" destOrd="0" presId="urn:microsoft.com/office/officeart/2005/8/layout/hierarchy3"/>
    <dgm:cxn modelId="{50B01A25-EAF9-43AA-95BC-9AED44FC2B92}" type="presParOf" srcId="{A0D3E028-D86F-4B02-B6B4-539C0E4ABBCC}" destId="{B0CD43C9-7BA4-4BA3-B619-6BC1942D8BE8}" srcOrd="3" destOrd="0" presId="urn:microsoft.com/office/officeart/2005/8/layout/hierarchy3"/>
    <dgm:cxn modelId="{99CA1370-110D-48D8-98DC-7E08C8B3AF43}" type="presParOf" srcId="{A0D3E028-D86F-4B02-B6B4-539C0E4ABBCC}" destId="{7AF9EC6D-BDC1-49FB-BFD3-497841ABABBF}" srcOrd="4" destOrd="0" presId="urn:microsoft.com/office/officeart/2005/8/layout/hierarchy3"/>
    <dgm:cxn modelId="{900BCCB0-CB8A-4E5A-ABB2-FF222C604DCC}" type="presParOf" srcId="{A0D3E028-D86F-4B02-B6B4-539C0E4ABBCC}" destId="{5A2C8854-CF75-40E9-8755-9DD4A965C966}" srcOrd="5" destOrd="0" presId="urn:microsoft.com/office/officeart/2005/8/layout/hierarchy3"/>
    <dgm:cxn modelId="{E985DB34-2F2A-4A5E-9A38-C121EB76887D}" type="presParOf" srcId="{A0D3E028-D86F-4B02-B6B4-539C0E4ABBCC}" destId="{E00EE5D9-3062-41FC-8E74-98C373DC672F}" srcOrd="6" destOrd="0" presId="urn:microsoft.com/office/officeart/2005/8/layout/hierarchy3"/>
    <dgm:cxn modelId="{EF50D846-5090-44BF-A50B-1C9F43A13A17}" type="presParOf" srcId="{A0D3E028-D86F-4B02-B6B4-539C0E4ABBCC}" destId="{DB0646A2-FAB2-44FA-A6FE-E329F04B4C6A}" srcOrd="7" destOrd="0" presId="urn:microsoft.com/office/officeart/2005/8/layout/hierarchy3"/>
    <dgm:cxn modelId="{8470358E-34DB-43C7-BACA-7909B1D3ECFA}" type="presParOf" srcId="{A0D3E028-D86F-4B02-B6B4-539C0E4ABBCC}" destId="{21C1FB7A-3372-4A86-BA12-CDC748464527}" srcOrd="8" destOrd="0" presId="urn:microsoft.com/office/officeart/2005/8/layout/hierarchy3"/>
    <dgm:cxn modelId="{B88AA0FE-7844-431F-AFF4-6A19EF350269}" type="presParOf" srcId="{A0D3E028-D86F-4B02-B6B4-539C0E4ABBCC}" destId="{3703E400-22B7-4152-B906-075D5CB306F4}" srcOrd="9" destOrd="0" presId="urn:microsoft.com/office/officeart/2005/8/layout/hierarchy3"/>
    <dgm:cxn modelId="{FED61901-3031-41FD-A9B8-664DCC0CE338}" type="presParOf" srcId="{A0D3E028-D86F-4B02-B6B4-539C0E4ABBCC}" destId="{14AE87AB-D13B-46B7-8942-9DD3291B4C7F}" srcOrd="10" destOrd="0" presId="urn:microsoft.com/office/officeart/2005/8/layout/hierarchy3"/>
    <dgm:cxn modelId="{C2493DF0-A897-4FDA-A7DC-CBD23FA5E84D}" type="presParOf" srcId="{A0D3E028-D86F-4B02-B6B4-539C0E4ABBCC}" destId="{F3CAE9D5-20B5-4CFF-B639-2A9E282F8F5F}" srcOrd="11" destOrd="0" presId="urn:microsoft.com/office/officeart/2005/8/layout/hierarchy3"/>
    <dgm:cxn modelId="{61F04A13-234D-4A10-91E9-9211B46295C6}" type="presParOf" srcId="{A0D3E028-D86F-4B02-B6B4-539C0E4ABBCC}" destId="{EAB3F128-2049-49B6-A529-82057DDC893A}" srcOrd="12" destOrd="0" presId="urn:microsoft.com/office/officeart/2005/8/layout/hierarchy3"/>
    <dgm:cxn modelId="{9EEBB791-EC13-4B6D-A9A0-19D5A83D8D78}" type="presParOf" srcId="{A0D3E028-D86F-4B02-B6B4-539C0E4ABBCC}" destId="{9C6700FD-E197-43D3-92CE-F8F4233480F6}" srcOrd="13" destOrd="0" presId="urn:microsoft.com/office/officeart/2005/8/layout/hierarchy3"/>
    <dgm:cxn modelId="{66B884F1-B983-48FA-8919-F0C3E9879C80}" type="presParOf" srcId="{A0D3E028-D86F-4B02-B6B4-539C0E4ABBCC}" destId="{5D79BCCC-16DD-431A-9849-C855FC6E0287}" srcOrd="14" destOrd="0" presId="urn:microsoft.com/office/officeart/2005/8/layout/hierarchy3"/>
    <dgm:cxn modelId="{2EB3CD77-C423-42D6-859B-9D363DFBE7FC}" type="presParOf" srcId="{A0D3E028-D86F-4B02-B6B4-539C0E4ABBCC}" destId="{AEF89E6B-430F-4131-975D-D41756858EAA}" srcOrd="15" destOrd="0" presId="urn:microsoft.com/office/officeart/2005/8/layout/hierarchy3"/>
    <dgm:cxn modelId="{44CA6054-5C9A-47FC-A98E-4B49124634AA}" type="presParOf" srcId="{A0D3E028-D86F-4B02-B6B4-539C0E4ABBCC}" destId="{855090CE-3E74-4788-BA19-7B291B8C6241}" srcOrd="16" destOrd="0" presId="urn:microsoft.com/office/officeart/2005/8/layout/hierarchy3"/>
    <dgm:cxn modelId="{E4841A71-2B27-4E3F-9879-8502C25C511C}" type="presParOf" srcId="{A0D3E028-D86F-4B02-B6B4-539C0E4ABBCC}" destId="{D59FB076-715C-4B05-AB02-D2EF8BF69C31}" srcOrd="17" destOrd="0" presId="urn:microsoft.com/office/officeart/2005/8/layout/hierarchy3"/>
    <dgm:cxn modelId="{CB8C8C0A-5B23-441D-9F8A-26E0D4F378FA}" type="presParOf" srcId="{A0D3E028-D86F-4B02-B6B4-539C0E4ABBCC}" destId="{F6A0C4F6-A279-48DE-8809-BE90CDFED2BA}" srcOrd="18" destOrd="0" presId="urn:microsoft.com/office/officeart/2005/8/layout/hierarchy3"/>
    <dgm:cxn modelId="{BA1CA341-C932-4257-8502-A1C9A7FC7A1F}" type="presParOf" srcId="{A0D3E028-D86F-4B02-B6B4-539C0E4ABBCC}" destId="{3573FDAF-2BD6-4BD5-B7AC-3306EE5BFC7A}" srcOrd="19" destOrd="0" presId="urn:microsoft.com/office/officeart/2005/8/layout/hierarchy3"/>
    <dgm:cxn modelId="{70618896-305F-4853-BF9A-0D0457C5E1CC}" type="presParOf" srcId="{4DCAFB5C-BB31-4343-B1E5-2EE68002FD45}" destId="{5D564387-0FBB-4C12-8E83-AE8277E1CFCC}" srcOrd="6" destOrd="0" presId="urn:microsoft.com/office/officeart/2005/8/layout/hierarchy3"/>
    <dgm:cxn modelId="{3C3459DB-CD55-41BE-809F-D34368EAFC81}" type="presParOf" srcId="{5D564387-0FBB-4C12-8E83-AE8277E1CFCC}" destId="{1D6B09B9-93DB-4A87-BEA0-76A8B8AF3962}" srcOrd="0" destOrd="0" presId="urn:microsoft.com/office/officeart/2005/8/layout/hierarchy3"/>
    <dgm:cxn modelId="{8CE6E635-DFAF-4844-9BAE-653A2A604C44}" type="presParOf" srcId="{1D6B09B9-93DB-4A87-BEA0-76A8B8AF3962}" destId="{2D2D2B4A-0021-41A4-8142-21C0828061D9}" srcOrd="0" destOrd="0" presId="urn:microsoft.com/office/officeart/2005/8/layout/hierarchy3"/>
    <dgm:cxn modelId="{B2674A30-BC40-4F87-82A4-F5FB252891A9}" type="presParOf" srcId="{1D6B09B9-93DB-4A87-BEA0-76A8B8AF3962}" destId="{DAD8F2CD-A4E2-4262-B37F-75EBED18B269}" srcOrd="1" destOrd="0" presId="urn:microsoft.com/office/officeart/2005/8/layout/hierarchy3"/>
    <dgm:cxn modelId="{D7C8040C-367D-4091-8DD4-41ECF8A558EE}" type="presParOf" srcId="{5D564387-0FBB-4C12-8E83-AE8277E1CFCC}" destId="{137135D3-186E-4CA6-B75F-CD87E132EBE0}" srcOrd="1" destOrd="0" presId="urn:microsoft.com/office/officeart/2005/8/layout/hierarchy3"/>
    <dgm:cxn modelId="{1F5AAFDA-3325-4841-B11A-C8F6CC9D0BA9}" type="presParOf" srcId="{137135D3-186E-4CA6-B75F-CD87E132EBE0}" destId="{35339A40-2127-4FF9-8B38-B270793C8A1E}" srcOrd="0" destOrd="0" presId="urn:microsoft.com/office/officeart/2005/8/layout/hierarchy3"/>
    <dgm:cxn modelId="{D0BFA73B-E9E2-4A67-96C0-17FB300200B7}" type="presParOf" srcId="{137135D3-186E-4CA6-B75F-CD87E132EBE0}" destId="{255CAF15-6F53-44CE-A348-FBA020EBB41E}" srcOrd="1" destOrd="0" presId="urn:microsoft.com/office/officeart/2005/8/layout/hierarchy3"/>
    <dgm:cxn modelId="{2D38438C-BA19-47FA-9CFE-4859802058EC}" type="presParOf" srcId="{137135D3-186E-4CA6-B75F-CD87E132EBE0}" destId="{CCE46758-ACE0-4483-8E2F-A8F24E7D0ED7}" srcOrd="2" destOrd="0" presId="urn:microsoft.com/office/officeart/2005/8/layout/hierarchy3"/>
    <dgm:cxn modelId="{90D851CD-1F77-467E-AA23-EEF7BDD2D2FF}" type="presParOf" srcId="{137135D3-186E-4CA6-B75F-CD87E132EBE0}" destId="{79383556-FBA3-4E00-BA99-EFEC0B62BF6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BCC8F-3107-42EB-9E95-AFD13CE8BF1C}">
      <dsp:nvSpPr>
        <dsp:cNvPr id="0" name=""/>
        <dsp:cNvSpPr/>
      </dsp:nvSpPr>
      <dsp:spPr>
        <a:xfrm>
          <a:off x="1252059" y="11462"/>
          <a:ext cx="910710" cy="45535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2"/>
              </a:solidFill>
            </a:rPr>
            <a:t>Why Dell Enterprise?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1265396" y="24799"/>
        <a:ext cx="884036" cy="428681"/>
      </dsp:txXfrm>
    </dsp:sp>
    <dsp:sp modelId="{F0D78E85-38A3-43E3-B3F7-F2C1240B7B53}">
      <dsp:nvSpPr>
        <dsp:cNvPr id="0" name=""/>
        <dsp:cNvSpPr/>
      </dsp:nvSpPr>
      <dsp:spPr>
        <a:xfrm>
          <a:off x="1297410" y="466818"/>
          <a:ext cx="91440" cy="3166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681"/>
              </a:lnTo>
              <a:lnTo>
                <a:pt x="136791" y="31668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D5738-9095-4774-BC53-E12D793AF187}">
      <dsp:nvSpPr>
        <dsp:cNvPr id="0" name=""/>
        <dsp:cNvSpPr/>
      </dsp:nvSpPr>
      <dsp:spPr>
        <a:xfrm>
          <a:off x="1434201" y="555821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For your customer</a:t>
          </a:r>
          <a:endParaRPr lang="en-US" sz="500" kern="1200" dirty="0"/>
        </a:p>
      </dsp:txBody>
      <dsp:txXfrm>
        <a:off x="1447538" y="569158"/>
        <a:ext cx="701894" cy="428681"/>
      </dsp:txXfrm>
    </dsp:sp>
    <dsp:sp modelId="{5C8ACA3C-A448-4FB5-93E2-52490BA3D3DB}">
      <dsp:nvSpPr>
        <dsp:cNvPr id="0" name=""/>
        <dsp:cNvSpPr/>
      </dsp:nvSpPr>
      <dsp:spPr>
        <a:xfrm>
          <a:off x="1297410" y="466818"/>
          <a:ext cx="91440" cy="8858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5875"/>
              </a:lnTo>
              <a:lnTo>
                <a:pt x="136791" y="88587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3F30E-1E1C-4EC6-BE69-D35D2D3B7F3E}">
      <dsp:nvSpPr>
        <dsp:cNvPr id="0" name=""/>
        <dsp:cNvSpPr/>
      </dsp:nvSpPr>
      <dsp:spPr>
        <a:xfrm>
          <a:off x="1434201" y="1125015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Prep for your meeting</a:t>
          </a:r>
          <a:endParaRPr lang="en-US" sz="500" kern="1200" dirty="0"/>
        </a:p>
      </dsp:txBody>
      <dsp:txXfrm>
        <a:off x="1447538" y="1138352"/>
        <a:ext cx="701894" cy="428681"/>
      </dsp:txXfrm>
    </dsp:sp>
    <dsp:sp modelId="{2A279637-3E84-431B-8455-C666806E9B95}">
      <dsp:nvSpPr>
        <dsp:cNvPr id="0" name=""/>
        <dsp:cNvSpPr/>
      </dsp:nvSpPr>
      <dsp:spPr>
        <a:xfrm>
          <a:off x="6785479" y="28001"/>
          <a:ext cx="910710" cy="45535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2"/>
              </a:solidFill>
            </a:rPr>
            <a:t>Storage 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6798816" y="41338"/>
        <a:ext cx="884036" cy="428681"/>
      </dsp:txXfrm>
    </dsp:sp>
    <dsp:sp modelId="{C8EF2A6B-E323-461B-BA87-990FE136EEA3}">
      <dsp:nvSpPr>
        <dsp:cNvPr id="0" name=""/>
        <dsp:cNvSpPr/>
      </dsp:nvSpPr>
      <dsp:spPr>
        <a:xfrm>
          <a:off x="6830830" y="483356"/>
          <a:ext cx="91440" cy="3415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520"/>
              </a:lnTo>
              <a:lnTo>
                <a:pt x="128525" y="3415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7A67F-A1BF-4BC6-A062-874BD7908E5F}">
      <dsp:nvSpPr>
        <dsp:cNvPr id="0" name=""/>
        <dsp:cNvSpPr/>
      </dsp:nvSpPr>
      <dsp:spPr>
        <a:xfrm>
          <a:off x="6959356" y="597199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baseline="0" dirty="0" smtClean="0"/>
            <a:t>Compellent</a:t>
          </a:r>
          <a:endParaRPr lang="en-US" sz="500" kern="1200" dirty="0"/>
        </a:p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baseline="0" smtClean="0"/>
            <a:t>For your customer</a:t>
          </a:r>
          <a:endParaRPr lang="en-US" sz="400" kern="1200"/>
        </a:p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baseline="0" smtClean="0"/>
            <a:t>Prep for your meeting</a:t>
          </a:r>
          <a:endParaRPr lang="en-US" sz="400" kern="1200"/>
        </a:p>
      </dsp:txBody>
      <dsp:txXfrm>
        <a:off x="6972693" y="610536"/>
        <a:ext cx="701894" cy="428681"/>
      </dsp:txXfrm>
    </dsp:sp>
    <dsp:sp modelId="{43390BD7-0E0C-4816-8DC2-58E24D45A986}">
      <dsp:nvSpPr>
        <dsp:cNvPr id="0" name=""/>
        <dsp:cNvSpPr/>
      </dsp:nvSpPr>
      <dsp:spPr>
        <a:xfrm>
          <a:off x="6830830" y="483356"/>
          <a:ext cx="91440" cy="9107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0714"/>
              </a:lnTo>
              <a:lnTo>
                <a:pt x="128525" y="91071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3CAD1-6292-4D89-A665-B76D881C6C73}">
      <dsp:nvSpPr>
        <dsp:cNvPr id="0" name=""/>
        <dsp:cNvSpPr/>
      </dsp:nvSpPr>
      <dsp:spPr>
        <a:xfrm>
          <a:off x="6959356" y="1166393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baseline="0" dirty="0" smtClean="0"/>
            <a:t>EqualLogic</a:t>
          </a:r>
          <a:endParaRPr lang="en-US" sz="500" kern="1200" dirty="0"/>
        </a:p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baseline="0" smtClean="0"/>
            <a:t>For your customer</a:t>
          </a:r>
          <a:endParaRPr lang="en-US" sz="400" kern="1200"/>
        </a:p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baseline="0" smtClean="0"/>
            <a:t>Prep for your meeting</a:t>
          </a:r>
          <a:endParaRPr lang="en-US" sz="400" kern="1200"/>
        </a:p>
      </dsp:txBody>
      <dsp:txXfrm>
        <a:off x="6972693" y="1179730"/>
        <a:ext cx="701894" cy="428681"/>
      </dsp:txXfrm>
    </dsp:sp>
    <dsp:sp modelId="{A3884539-DBBB-4805-8384-8443F058909E}">
      <dsp:nvSpPr>
        <dsp:cNvPr id="0" name=""/>
        <dsp:cNvSpPr/>
      </dsp:nvSpPr>
      <dsp:spPr>
        <a:xfrm>
          <a:off x="6830830" y="483356"/>
          <a:ext cx="91440" cy="14776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7622"/>
              </a:lnTo>
              <a:lnTo>
                <a:pt x="136801" y="147762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1CFBC-779F-422F-A38B-2C12E7089D05}">
      <dsp:nvSpPr>
        <dsp:cNvPr id="0" name=""/>
        <dsp:cNvSpPr/>
      </dsp:nvSpPr>
      <dsp:spPr>
        <a:xfrm>
          <a:off x="6967632" y="1733301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baseline="0" dirty="0" smtClean="0"/>
            <a:t>PowerVault</a:t>
          </a:r>
          <a:endParaRPr lang="en-US" sz="500" kern="1200" dirty="0"/>
        </a:p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baseline="0" dirty="0" smtClean="0"/>
            <a:t>For your customer</a:t>
          </a:r>
          <a:endParaRPr lang="en-US" sz="400" kern="1200" dirty="0"/>
        </a:p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baseline="0" dirty="0" smtClean="0"/>
            <a:t>Prep for your meeting</a:t>
          </a:r>
          <a:endParaRPr lang="en-US" sz="400" kern="1200" dirty="0"/>
        </a:p>
      </dsp:txBody>
      <dsp:txXfrm>
        <a:off x="6980969" y="1746638"/>
        <a:ext cx="701894" cy="428681"/>
      </dsp:txXfrm>
    </dsp:sp>
    <dsp:sp modelId="{21E95FF9-4B7F-4897-AF84-628B48A6FEBD}">
      <dsp:nvSpPr>
        <dsp:cNvPr id="0" name=""/>
        <dsp:cNvSpPr/>
      </dsp:nvSpPr>
      <dsp:spPr>
        <a:xfrm>
          <a:off x="6876550" y="483356"/>
          <a:ext cx="107635" cy="2065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5285"/>
              </a:lnTo>
              <a:lnTo>
                <a:pt x="107635" y="206528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8E598-1AE7-4F28-90EA-D8C7D4207E85}">
      <dsp:nvSpPr>
        <dsp:cNvPr id="0" name=""/>
        <dsp:cNvSpPr/>
      </dsp:nvSpPr>
      <dsp:spPr>
        <a:xfrm>
          <a:off x="6984185" y="2320964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baseline="0" dirty="0" smtClean="0"/>
            <a:t>Data Protection</a:t>
          </a:r>
          <a:endParaRPr lang="en-US" sz="500" kern="1200" dirty="0"/>
        </a:p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baseline="0" dirty="0" smtClean="0"/>
            <a:t>For your customer</a:t>
          </a:r>
          <a:endParaRPr lang="en-US" sz="400" kern="1200" dirty="0"/>
        </a:p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baseline="0" dirty="0" smtClean="0"/>
            <a:t>Prep for your meeting</a:t>
          </a:r>
          <a:endParaRPr lang="en-US" sz="400" kern="1200" dirty="0"/>
        </a:p>
      </dsp:txBody>
      <dsp:txXfrm>
        <a:off x="6997522" y="2334301"/>
        <a:ext cx="701894" cy="428681"/>
      </dsp:txXfrm>
    </dsp:sp>
    <dsp:sp modelId="{DB7852E3-535E-4443-8CF0-A8A7851C95EE}">
      <dsp:nvSpPr>
        <dsp:cNvPr id="0" name=""/>
        <dsp:cNvSpPr/>
      </dsp:nvSpPr>
      <dsp:spPr>
        <a:xfrm>
          <a:off x="4604839" y="11458"/>
          <a:ext cx="910710" cy="45535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2"/>
              </a:solidFill>
            </a:rPr>
            <a:t>Servers</a:t>
          </a:r>
          <a:endParaRPr lang="en-US" sz="1000" kern="1200">
            <a:solidFill>
              <a:schemeClr val="tx2"/>
            </a:solidFill>
          </a:endParaRPr>
        </a:p>
      </dsp:txBody>
      <dsp:txXfrm>
        <a:off x="4618176" y="24795"/>
        <a:ext cx="884036" cy="428681"/>
      </dsp:txXfrm>
    </dsp:sp>
    <dsp:sp modelId="{1030708E-99E7-46C8-B72A-4394A493E4E2}">
      <dsp:nvSpPr>
        <dsp:cNvPr id="0" name=""/>
        <dsp:cNvSpPr/>
      </dsp:nvSpPr>
      <dsp:spPr>
        <a:xfrm>
          <a:off x="4650190" y="466813"/>
          <a:ext cx="91440" cy="3415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516"/>
              </a:lnTo>
              <a:lnTo>
                <a:pt x="136787" y="34151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3B8FFE-6B3E-418F-BE0F-C7F102FCC4D7}">
      <dsp:nvSpPr>
        <dsp:cNvPr id="0" name=""/>
        <dsp:cNvSpPr/>
      </dsp:nvSpPr>
      <dsp:spPr>
        <a:xfrm>
          <a:off x="4786977" y="580652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Rack Servers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4800314" y="593989"/>
        <a:ext cx="701894" cy="428681"/>
      </dsp:txXfrm>
    </dsp:sp>
    <dsp:sp modelId="{4425DB77-12AA-4177-9802-CEBCDD760C07}">
      <dsp:nvSpPr>
        <dsp:cNvPr id="0" name=""/>
        <dsp:cNvSpPr/>
      </dsp:nvSpPr>
      <dsp:spPr>
        <a:xfrm>
          <a:off x="4650190" y="466813"/>
          <a:ext cx="91440" cy="910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0710"/>
              </a:lnTo>
              <a:lnTo>
                <a:pt x="136787" y="91071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31330-249E-4DB0-A078-B831AE351287}">
      <dsp:nvSpPr>
        <dsp:cNvPr id="0" name=""/>
        <dsp:cNvSpPr/>
      </dsp:nvSpPr>
      <dsp:spPr>
        <a:xfrm>
          <a:off x="4786977" y="1149846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baseline="0" dirty="0" smtClean="0"/>
            <a:t>Tower Servers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4800314" y="1163183"/>
        <a:ext cx="701894" cy="428681"/>
      </dsp:txXfrm>
    </dsp:sp>
    <dsp:sp modelId="{3042479D-00D2-4D76-AC83-4CBE6EC9FAE7}">
      <dsp:nvSpPr>
        <dsp:cNvPr id="0" name=""/>
        <dsp:cNvSpPr/>
      </dsp:nvSpPr>
      <dsp:spPr>
        <a:xfrm>
          <a:off x="4650190" y="466813"/>
          <a:ext cx="91440" cy="14799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9904"/>
              </a:lnTo>
              <a:lnTo>
                <a:pt x="136787" y="147990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C4EF2-6460-4F86-8A15-4F342878A90D}">
      <dsp:nvSpPr>
        <dsp:cNvPr id="0" name=""/>
        <dsp:cNvSpPr/>
      </dsp:nvSpPr>
      <dsp:spPr>
        <a:xfrm>
          <a:off x="4786977" y="1719040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Blade Servers</a:t>
          </a:r>
          <a:endParaRPr lang="en-US" sz="500" kern="1200" dirty="0" smtClean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4800314" y="1732377"/>
        <a:ext cx="701894" cy="428681"/>
      </dsp:txXfrm>
    </dsp:sp>
    <dsp:sp modelId="{82B78A5F-85FE-467F-9835-FCE30B6E7AEE}">
      <dsp:nvSpPr>
        <dsp:cNvPr id="0" name=""/>
        <dsp:cNvSpPr/>
      </dsp:nvSpPr>
      <dsp:spPr>
        <a:xfrm>
          <a:off x="4650190" y="466813"/>
          <a:ext cx="91440" cy="20490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49097"/>
              </a:lnTo>
              <a:lnTo>
                <a:pt x="136787" y="204909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9DB74-BFAF-4089-A9F1-DDBFE2A053D5}">
      <dsp:nvSpPr>
        <dsp:cNvPr id="0" name=""/>
        <dsp:cNvSpPr/>
      </dsp:nvSpPr>
      <dsp:spPr>
        <a:xfrm>
          <a:off x="4786977" y="2288233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Shared Infrastructure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4800314" y="2301570"/>
        <a:ext cx="701894" cy="428681"/>
      </dsp:txXfrm>
    </dsp:sp>
    <dsp:sp modelId="{FE4B142D-97D9-4791-BF7B-EB5EE71649C8}">
      <dsp:nvSpPr>
        <dsp:cNvPr id="0" name=""/>
        <dsp:cNvSpPr/>
      </dsp:nvSpPr>
      <dsp:spPr>
        <a:xfrm>
          <a:off x="4650190" y="466813"/>
          <a:ext cx="91440" cy="26182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8291"/>
              </a:lnTo>
              <a:lnTo>
                <a:pt x="136787" y="261829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BA6653-664E-4AB2-8FA9-90215A9E2E31}">
      <dsp:nvSpPr>
        <dsp:cNvPr id="0" name=""/>
        <dsp:cNvSpPr/>
      </dsp:nvSpPr>
      <dsp:spPr>
        <a:xfrm>
          <a:off x="4786977" y="2857427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Systems Management</a:t>
          </a:r>
          <a:endParaRPr lang="en-US" sz="500" kern="1200" dirty="0" smtClean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4800314" y="2870764"/>
        <a:ext cx="701894" cy="428681"/>
      </dsp:txXfrm>
    </dsp:sp>
    <dsp:sp modelId="{09A3F176-D8C0-4535-8E9B-8996DC603D04}">
      <dsp:nvSpPr>
        <dsp:cNvPr id="0" name=""/>
        <dsp:cNvSpPr/>
      </dsp:nvSpPr>
      <dsp:spPr>
        <a:xfrm>
          <a:off x="3458792" y="19732"/>
          <a:ext cx="910710" cy="45535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2"/>
              </a:solidFill>
            </a:rPr>
            <a:t>Networking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3472129" y="33069"/>
        <a:ext cx="884036" cy="428681"/>
      </dsp:txXfrm>
    </dsp:sp>
    <dsp:sp modelId="{751BCD54-433B-4F26-867E-0961D35AF8FB}">
      <dsp:nvSpPr>
        <dsp:cNvPr id="0" name=""/>
        <dsp:cNvSpPr/>
      </dsp:nvSpPr>
      <dsp:spPr>
        <a:xfrm>
          <a:off x="3504143" y="475087"/>
          <a:ext cx="91440" cy="333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237"/>
              </a:lnTo>
              <a:lnTo>
                <a:pt x="136796" y="3332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80751-2EE4-46FF-9194-34D9F634168A}">
      <dsp:nvSpPr>
        <dsp:cNvPr id="0" name=""/>
        <dsp:cNvSpPr/>
      </dsp:nvSpPr>
      <dsp:spPr>
        <a:xfrm>
          <a:off x="3640939" y="580647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General Collateral</a:t>
          </a:r>
          <a:endParaRPr lang="en-US" sz="500" kern="1200" dirty="0"/>
        </a:p>
      </dsp:txBody>
      <dsp:txXfrm>
        <a:off x="3654276" y="593984"/>
        <a:ext cx="701894" cy="428681"/>
      </dsp:txXfrm>
    </dsp:sp>
    <dsp:sp modelId="{3B77A820-BDEC-49BA-B8E8-4DED4AF178D0}">
      <dsp:nvSpPr>
        <dsp:cNvPr id="0" name=""/>
        <dsp:cNvSpPr/>
      </dsp:nvSpPr>
      <dsp:spPr>
        <a:xfrm>
          <a:off x="3504143" y="475087"/>
          <a:ext cx="91440" cy="9024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02431"/>
              </a:lnTo>
              <a:lnTo>
                <a:pt x="136796" y="90243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1F456-935D-4950-B3E8-8769A7CFF885}">
      <dsp:nvSpPr>
        <dsp:cNvPr id="0" name=""/>
        <dsp:cNvSpPr/>
      </dsp:nvSpPr>
      <dsp:spPr>
        <a:xfrm>
          <a:off x="3640939" y="1149841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 - Blade</a:t>
          </a:r>
          <a:endParaRPr lang="en-US" sz="500" kern="1200" dirty="0"/>
        </a:p>
      </dsp:txBody>
      <dsp:txXfrm>
        <a:off x="3654276" y="1163178"/>
        <a:ext cx="701894" cy="428681"/>
      </dsp:txXfrm>
    </dsp:sp>
    <dsp:sp modelId="{FD11B0FF-624C-4312-870D-A65596E6A827}">
      <dsp:nvSpPr>
        <dsp:cNvPr id="0" name=""/>
        <dsp:cNvSpPr/>
      </dsp:nvSpPr>
      <dsp:spPr>
        <a:xfrm>
          <a:off x="3504143" y="475087"/>
          <a:ext cx="91440" cy="14716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1625"/>
              </a:lnTo>
              <a:lnTo>
                <a:pt x="136796" y="147162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3DF46-5B26-472D-9082-9218665E05F2}">
      <dsp:nvSpPr>
        <dsp:cNvPr id="0" name=""/>
        <dsp:cNvSpPr/>
      </dsp:nvSpPr>
      <dsp:spPr>
        <a:xfrm>
          <a:off x="3640939" y="1719035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N – Campus/Small Data Center</a:t>
          </a:r>
          <a:endParaRPr lang="en-US" sz="500" kern="1200" dirty="0"/>
        </a:p>
      </dsp:txBody>
      <dsp:txXfrm>
        <a:off x="3654276" y="1732372"/>
        <a:ext cx="701894" cy="428681"/>
      </dsp:txXfrm>
    </dsp:sp>
    <dsp:sp modelId="{B9452E57-ACEA-4AD7-B156-740A65D75D26}">
      <dsp:nvSpPr>
        <dsp:cNvPr id="0" name=""/>
        <dsp:cNvSpPr/>
      </dsp:nvSpPr>
      <dsp:spPr>
        <a:xfrm>
          <a:off x="3504143" y="475087"/>
          <a:ext cx="91440" cy="20408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40819"/>
              </a:lnTo>
              <a:lnTo>
                <a:pt x="136796" y="204081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CD00C-D6F5-4A71-A0D1-0275987DCBC3}">
      <dsp:nvSpPr>
        <dsp:cNvPr id="0" name=""/>
        <dsp:cNvSpPr/>
      </dsp:nvSpPr>
      <dsp:spPr>
        <a:xfrm>
          <a:off x="3640939" y="2288229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S/Z – Enterprise Data Center</a:t>
          </a:r>
          <a:endParaRPr lang="en-US" sz="500" kern="1200" dirty="0"/>
        </a:p>
      </dsp:txBody>
      <dsp:txXfrm>
        <a:off x="3654276" y="2301566"/>
        <a:ext cx="701894" cy="428681"/>
      </dsp:txXfrm>
    </dsp:sp>
    <dsp:sp modelId="{97AF5514-510A-495A-AE25-CD5A652AD7A8}">
      <dsp:nvSpPr>
        <dsp:cNvPr id="0" name=""/>
        <dsp:cNvSpPr/>
      </dsp:nvSpPr>
      <dsp:spPr>
        <a:xfrm>
          <a:off x="3504143" y="475087"/>
          <a:ext cx="91440" cy="26100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0013"/>
              </a:lnTo>
              <a:lnTo>
                <a:pt x="136796" y="261001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53FD9-F821-4850-8D96-7247E8F7C85F}">
      <dsp:nvSpPr>
        <dsp:cNvPr id="0" name=""/>
        <dsp:cNvSpPr/>
      </dsp:nvSpPr>
      <dsp:spPr>
        <a:xfrm>
          <a:off x="3640939" y="2857423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S&amp;P Partners</a:t>
          </a:r>
          <a:endParaRPr lang="en-US" sz="500" kern="1200" dirty="0"/>
        </a:p>
      </dsp:txBody>
      <dsp:txXfrm>
        <a:off x="3654276" y="2870760"/>
        <a:ext cx="701894" cy="428681"/>
      </dsp:txXfrm>
    </dsp:sp>
    <dsp:sp modelId="{C383DAB8-106A-48EC-A479-BF343EB2F5C6}">
      <dsp:nvSpPr>
        <dsp:cNvPr id="0" name=""/>
        <dsp:cNvSpPr/>
      </dsp:nvSpPr>
      <dsp:spPr>
        <a:xfrm>
          <a:off x="3504143" y="475087"/>
          <a:ext cx="91440" cy="3179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9207"/>
              </a:lnTo>
              <a:lnTo>
                <a:pt x="136796" y="317920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6A7A9-0FA2-4E58-8123-792486F1F3F6}">
      <dsp:nvSpPr>
        <dsp:cNvPr id="0" name=""/>
        <dsp:cNvSpPr/>
      </dsp:nvSpPr>
      <dsp:spPr>
        <a:xfrm>
          <a:off x="3640939" y="3426617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Software &amp; Management</a:t>
          </a:r>
          <a:endParaRPr lang="en-US" sz="500" kern="1200" dirty="0"/>
        </a:p>
      </dsp:txBody>
      <dsp:txXfrm>
        <a:off x="3654276" y="3439954"/>
        <a:ext cx="701894" cy="428681"/>
      </dsp:txXfrm>
    </dsp:sp>
    <dsp:sp modelId="{5BE249CB-B201-4B47-A8FD-ABD667531FAC}">
      <dsp:nvSpPr>
        <dsp:cNvPr id="0" name=""/>
        <dsp:cNvSpPr/>
      </dsp:nvSpPr>
      <dsp:spPr>
        <a:xfrm>
          <a:off x="3504143" y="475087"/>
          <a:ext cx="91440" cy="37484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8401"/>
              </a:lnTo>
              <a:lnTo>
                <a:pt x="136796" y="374840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DBE2C-E3DD-476B-B5E4-1F82E5CBAF9C}">
      <dsp:nvSpPr>
        <dsp:cNvPr id="0" name=""/>
        <dsp:cNvSpPr/>
      </dsp:nvSpPr>
      <dsp:spPr>
        <a:xfrm>
          <a:off x="3640939" y="3995810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Wireless</a:t>
          </a:r>
          <a:endParaRPr lang="en-US" sz="500" kern="1200" dirty="0"/>
        </a:p>
      </dsp:txBody>
      <dsp:txXfrm>
        <a:off x="3654276" y="4009147"/>
        <a:ext cx="701894" cy="428681"/>
      </dsp:txXfrm>
    </dsp:sp>
    <dsp:sp modelId="{A9E85D4D-1B42-4A31-8EEF-0F22CB665EE2}">
      <dsp:nvSpPr>
        <dsp:cNvPr id="0" name=""/>
        <dsp:cNvSpPr/>
      </dsp:nvSpPr>
      <dsp:spPr>
        <a:xfrm>
          <a:off x="2387250" y="11458"/>
          <a:ext cx="910710" cy="45535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2"/>
              </a:solidFill>
            </a:rPr>
            <a:t>Converged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2400587" y="24795"/>
        <a:ext cx="884036" cy="428681"/>
      </dsp:txXfrm>
    </dsp:sp>
    <dsp:sp modelId="{A07CB764-6D4C-4722-9E9E-326C3A9EEB8E}">
      <dsp:nvSpPr>
        <dsp:cNvPr id="0" name=""/>
        <dsp:cNvSpPr/>
      </dsp:nvSpPr>
      <dsp:spPr>
        <a:xfrm>
          <a:off x="2432601" y="466813"/>
          <a:ext cx="91440" cy="3249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959"/>
              </a:lnTo>
              <a:lnTo>
                <a:pt x="136789" y="32495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EE040-9D66-4FE3-895C-ADFE7096BA47}">
      <dsp:nvSpPr>
        <dsp:cNvPr id="0" name=""/>
        <dsp:cNvSpPr/>
      </dsp:nvSpPr>
      <dsp:spPr>
        <a:xfrm>
          <a:off x="2569390" y="564095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Prep for your meeting</a:t>
          </a:r>
          <a:endParaRPr lang="en-US" sz="500" kern="1200" baseline="0" dirty="0" smtClean="0"/>
        </a:p>
      </dsp:txBody>
      <dsp:txXfrm>
        <a:off x="2582727" y="577432"/>
        <a:ext cx="701894" cy="428681"/>
      </dsp:txXfrm>
    </dsp:sp>
    <dsp:sp modelId="{28D043E2-5B2D-4A73-A440-D382F92E3BE9}">
      <dsp:nvSpPr>
        <dsp:cNvPr id="0" name=""/>
        <dsp:cNvSpPr/>
      </dsp:nvSpPr>
      <dsp:spPr>
        <a:xfrm>
          <a:off x="2432601" y="466813"/>
          <a:ext cx="91440" cy="8941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94153"/>
              </a:lnTo>
              <a:lnTo>
                <a:pt x="136789" y="89415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9140-259A-47B3-B1AC-9AF50D55A7E9}">
      <dsp:nvSpPr>
        <dsp:cNvPr id="0" name=""/>
        <dsp:cNvSpPr/>
      </dsp:nvSpPr>
      <dsp:spPr>
        <a:xfrm>
          <a:off x="2569390" y="1133289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baseline="0" dirty="0" smtClean="0"/>
            <a:t>For your customer</a:t>
          </a:r>
        </a:p>
      </dsp:txBody>
      <dsp:txXfrm>
        <a:off x="2582727" y="1146626"/>
        <a:ext cx="701894" cy="428681"/>
      </dsp:txXfrm>
    </dsp:sp>
    <dsp:sp modelId="{94CA8184-DE09-4A5C-AE11-025CE86C10E2}">
      <dsp:nvSpPr>
        <dsp:cNvPr id="0" name=""/>
        <dsp:cNvSpPr/>
      </dsp:nvSpPr>
      <dsp:spPr>
        <a:xfrm>
          <a:off x="5677637" y="19736"/>
          <a:ext cx="910710" cy="45535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2"/>
              </a:solidFill>
            </a:rPr>
            <a:t>Solutions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5690974" y="33073"/>
        <a:ext cx="884036" cy="428681"/>
      </dsp:txXfrm>
    </dsp:sp>
    <dsp:sp modelId="{300B5EAF-2C7B-480C-966F-6005BD262FC5}">
      <dsp:nvSpPr>
        <dsp:cNvPr id="0" name=""/>
        <dsp:cNvSpPr/>
      </dsp:nvSpPr>
      <dsp:spPr>
        <a:xfrm>
          <a:off x="5722988" y="475091"/>
          <a:ext cx="91440" cy="2629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999"/>
              </a:lnTo>
              <a:lnTo>
                <a:pt x="124325" y="26299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4522C-F961-4483-933F-5DF51E3CE4A6}">
      <dsp:nvSpPr>
        <dsp:cNvPr id="0" name=""/>
        <dsp:cNvSpPr/>
      </dsp:nvSpPr>
      <dsp:spPr>
        <a:xfrm>
          <a:off x="5847313" y="566636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High Performance Computing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576679"/>
        <a:ext cx="718412" cy="322823"/>
      </dsp:txXfrm>
    </dsp:sp>
    <dsp:sp modelId="{0E500384-0CEF-4D69-9333-508BA76C63F4}">
      <dsp:nvSpPr>
        <dsp:cNvPr id="0" name=""/>
        <dsp:cNvSpPr/>
      </dsp:nvSpPr>
      <dsp:spPr>
        <a:xfrm>
          <a:off x="5722988" y="475091"/>
          <a:ext cx="91440" cy="719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9747"/>
              </a:lnTo>
              <a:lnTo>
                <a:pt x="124325" y="7197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D43C9-7BA4-4BA3-B619-6BC1942D8BE8}">
      <dsp:nvSpPr>
        <dsp:cNvPr id="0" name=""/>
        <dsp:cNvSpPr/>
      </dsp:nvSpPr>
      <dsp:spPr>
        <a:xfrm>
          <a:off x="5847313" y="1023384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MS SQL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1033427"/>
        <a:ext cx="718412" cy="322823"/>
      </dsp:txXfrm>
    </dsp:sp>
    <dsp:sp modelId="{7AF9EC6D-BDC1-49FB-BFD3-497841ABABBF}">
      <dsp:nvSpPr>
        <dsp:cNvPr id="0" name=""/>
        <dsp:cNvSpPr/>
      </dsp:nvSpPr>
      <dsp:spPr>
        <a:xfrm>
          <a:off x="5722988" y="475091"/>
          <a:ext cx="91440" cy="1176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6496"/>
              </a:lnTo>
              <a:lnTo>
                <a:pt x="124325" y="11764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C8854-CF75-40E9-8755-9DD4A965C966}">
      <dsp:nvSpPr>
        <dsp:cNvPr id="0" name=""/>
        <dsp:cNvSpPr/>
      </dsp:nvSpPr>
      <dsp:spPr>
        <a:xfrm>
          <a:off x="5847313" y="1480133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Oracle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1490176"/>
        <a:ext cx="718412" cy="322823"/>
      </dsp:txXfrm>
    </dsp:sp>
    <dsp:sp modelId="{E00EE5D9-3062-41FC-8E74-98C373DC672F}">
      <dsp:nvSpPr>
        <dsp:cNvPr id="0" name=""/>
        <dsp:cNvSpPr/>
      </dsp:nvSpPr>
      <dsp:spPr>
        <a:xfrm>
          <a:off x="5722988" y="475091"/>
          <a:ext cx="91440" cy="1633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3244"/>
              </a:lnTo>
              <a:lnTo>
                <a:pt x="124325" y="163324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646A2-FAB2-44FA-A6FE-E329F04B4C6A}">
      <dsp:nvSpPr>
        <dsp:cNvPr id="0" name=""/>
        <dsp:cNvSpPr/>
      </dsp:nvSpPr>
      <dsp:spPr>
        <a:xfrm>
          <a:off x="5847313" y="1936881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SAP HANA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1946924"/>
        <a:ext cx="718412" cy="322823"/>
      </dsp:txXfrm>
    </dsp:sp>
    <dsp:sp modelId="{21C1FB7A-3372-4A86-BA12-CDC748464527}">
      <dsp:nvSpPr>
        <dsp:cNvPr id="0" name=""/>
        <dsp:cNvSpPr/>
      </dsp:nvSpPr>
      <dsp:spPr>
        <a:xfrm>
          <a:off x="5722988" y="475091"/>
          <a:ext cx="91440" cy="20899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9993"/>
              </a:lnTo>
              <a:lnTo>
                <a:pt x="124325" y="208999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03E400-22B7-4152-B906-075D5CB306F4}">
      <dsp:nvSpPr>
        <dsp:cNvPr id="0" name=""/>
        <dsp:cNvSpPr/>
      </dsp:nvSpPr>
      <dsp:spPr>
        <a:xfrm>
          <a:off x="5847313" y="2393630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Power &amp; Cooling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2403673"/>
        <a:ext cx="718412" cy="322823"/>
      </dsp:txXfrm>
    </dsp:sp>
    <dsp:sp modelId="{14AE87AB-D13B-46B7-8942-9DD3291B4C7F}">
      <dsp:nvSpPr>
        <dsp:cNvPr id="0" name=""/>
        <dsp:cNvSpPr/>
      </dsp:nvSpPr>
      <dsp:spPr>
        <a:xfrm>
          <a:off x="5722988" y="475091"/>
          <a:ext cx="91440" cy="25467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6741"/>
              </a:lnTo>
              <a:lnTo>
                <a:pt x="124325" y="254674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AE9D5-20B5-4CFF-B639-2A9E282F8F5F}">
      <dsp:nvSpPr>
        <dsp:cNvPr id="0" name=""/>
        <dsp:cNvSpPr/>
      </dsp:nvSpPr>
      <dsp:spPr>
        <a:xfrm>
          <a:off x="5847313" y="2850378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Unified Communications and Collaboration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2860421"/>
        <a:ext cx="718412" cy="322823"/>
      </dsp:txXfrm>
    </dsp:sp>
    <dsp:sp modelId="{EAB3F128-2049-49B6-A529-82057DDC893A}">
      <dsp:nvSpPr>
        <dsp:cNvPr id="0" name=""/>
        <dsp:cNvSpPr/>
      </dsp:nvSpPr>
      <dsp:spPr>
        <a:xfrm>
          <a:off x="5722988" y="475091"/>
          <a:ext cx="91440" cy="29869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86938"/>
              </a:lnTo>
              <a:lnTo>
                <a:pt x="124325" y="298693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700FD-E197-43D3-92CE-F8F4233480F6}">
      <dsp:nvSpPr>
        <dsp:cNvPr id="0" name=""/>
        <dsp:cNvSpPr/>
      </dsp:nvSpPr>
      <dsp:spPr>
        <a:xfrm>
          <a:off x="5847313" y="3290575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err="1" smtClean="0"/>
            <a:t>FluidFS</a:t>
          </a:r>
          <a:endParaRPr lang="en-US" sz="500" kern="1200" dirty="0" smtClean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3300618"/>
        <a:ext cx="718412" cy="322823"/>
      </dsp:txXfrm>
    </dsp:sp>
    <dsp:sp modelId="{5D79BCCC-16DD-431A-9849-C855FC6E0287}">
      <dsp:nvSpPr>
        <dsp:cNvPr id="0" name=""/>
        <dsp:cNvSpPr/>
      </dsp:nvSpPr>
      <dsp:spPr>
        <a:xfrm>
          <a:off x="5722988" y="475091"/>
          <a:ext cx="91440" cy="34192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9215"/>
              </a:lnTo>
              <a:lnTo>
                <a:pt x="124325" y="341921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89E6B-430F-4131-975D-D41756858EAA}">
      <dsp:nvSpPr>
        <dsp:cNvPr id="0" name=""/>
        <dsp:cNvSpPr/>
      </dsp:nvSpPr>
      <dsp:spPr>
        <a:xfrm>
          <a:off x="5847313" y="3722852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Virtualization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3732895"/>
        <a:ext cx="718412" cy="322823"/>
      </dsp:txXfrm>
    </dsp:sp>
    <dsp:sp modelId="{855090CE-3E74-4788-BA19-7B291B8C6241}">
      <dsp:nvSpPr>
        <dsp:cNvPr id="0" name=""/>
        <dsp:cNvSpPr/>
      </dsp:nvSpPr>
      <dsp:spPr>
        <a:xfrm>
          <a:off x="5722988" y="475091"/>
          <a:ext cx="91440" cy="38484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48483"/>
              </a:lnTo>
              <a:lnTo>
                <a:pt x="124325" y="384848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FB076-715C-4B05-AB02-D2EF8BF69C31}">
      <dsp:nvSpPr>
        <dsp:cNvPr id="0" name=""/>
        <dsp:cNvSpPr/>
      </dsp:nvSpPr>
      <dsp:spPr>
        <a:xfrm>
          <a:off x="5847313" y="4152120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ROBO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4162163"/>
        <a:ext cx="718412" cy="322823"/>
      </dsp:txXfrm>
    </dsp:sp>
    <dsp:sp modelId="{F6A0C4F6-A279-48DE-8809-BE90CDFED2BA}">
      <dsp:nvSpPr>
        <dsp:cNvPr id="0" name=""/>
        <dsp:cNvSpPr/>
      </dsp:nvSpPr>
      <dsp:spPr>
        <a:xfrm>
          <a:off x="5722988" y="475091"/>
          <a:ext cx="91440" cy="42807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80779"/>
              </a:lnTo>
              <a:lnTo>
                <a:pt x="124325" y="428077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3FDAF-2BD6-4BD5-B7AC-3306EE5BFC7A}">
      <dsp:nvSpPr>
        <dsp:cNvPr id="0" name=""/>
        <dsp:cNvSpPr/>
      </dsp:nvSpPr>
      <dsp:spPr>
        <a:xfrm>
          <a:off x="5847313" y="4584416"/>
          <a:ext cx="738498" cy="34290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Data Center Fabric</a:t>
          </a: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For your customer</a:t>
          </a:r>
          <a:endParaRPr lang="en-US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" kern="1200" dirty="0" smtClean="0"/>
            <a:t>Prep for your meeting</a:t>
          </a:r>
          <a:endParaRPr lang="en-US" sz="400" kern="1200" dirty="0"/>
        </a:p>
      </dsp:txBody>
      <dsp:txXfrm>
        <a:off x="5857356" y="4594459"/>
        <a:ext cx="718412" cy="322823"/>
      </dsp:txXfrm>
    </dsp:sp>
    <dsp:sp modelId="{2D2D2B4A-0021-41A4-8142-21C0828061D9}">
      <dsp:nvSpPr>
        <dsp:cNvPr id="0" name=""/>
        <dsp:cNvSpPr/>
      </dsp:nvSpPr>
      <dsp:spPr>
        <a:xfrm>
          <a:off x="7842359" y="11458"/>
          <a:ext cx="910710" cy="45535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2"/>
              </a:solidFill>
            </a:rPr>
            <a:t>Dell Enterprise Forum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7855696" y="24795"/>
        <a:ext cx="884036" cy="428681"/>
      </dsp:txXfrm>
    </dsp:sp>
    <dsp:sp modelId="{35339A40-2127-4FF9-8B38-B270793C8A1E}">
      <dsp:nvSpPr>
        <dsp:cNvPr id="0" name=""/>
        <dsp:cNvSpPr/>
      </dsp:nvSpPr>
      <dsp:spPr>
        <a:xfrm>
          <a:off x="7887710" y="466813"/>
          <a:ext cx="91440" cy="333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237"/>
              </a:lnTo>
              <a:lnTo>
                <a:pt x="136791" y="3332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5CAF15-6F53-44CE-A348-FBA020EBB41E}">
      <dsp:nvSpPr>
        <dsp:cNvPr id="0" name=""/>
        <dsp:cNvSpPr/>
      </dsp:nvSpPr>
      <dsp:spPr>
        <a:xfrm>
          <a:off x="8024501" y="572373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For your customer</a:t>
          </a:r>
          <a:endParaRPr lang="en-US" sz="500" kern="1200" dirty="0"/>
        </a:p>
      </dsp:txBody>
      <dsp:txXfrm>
        <a:off x="8037838" y="585710"/>
        <a:ext cx="701894" cy="428681"/>
      </dsp:txXfrm>
    </dsp:sp>
    <dsp:sp modelId="{CCE46758-ACE0-4483-8E2F-A8F24E7D0ED7}">
      <dsp:nvSpPr>
        <dsp:cNvPr id="0" name=""/>
        <dsp:cNvSpPr/>
      </dsp:nvSpPr>
      <dsp:spPr>
        <a:xfrm>
          <a:off x="7887710" y="466813"/>
          <a:ext cx="91440" cy="9024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02431"/>
              </a:lnTo>
              <a:lnTo>
                <a:pt x="136791" y="90243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83556-FBA3-4E00-BA99-EFEC0B62BF6F}">
      <dsp:nvSpPr>
        <dsp:cNvPr id="0" name=""/>
        <dsp:cNvSpPr/>
      </dsp:nvSpPr>
      <dsp:spPr>
        <a:xfrm>
          <a:off x="8024501" y="1141567"/>
          <a:ext cx="728568" cy="4553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Prep for your meeting</a:t>
          </a:r>
          <a:endParaRPr lang="en-US" sz="500" kern="1200" dirty="0"/>
        </a:p>
      </dsp:txBody>
      <dsp:txXfrm>
        <a:off x="8037838" y="1154904"/>
        <a:ext cx="701894" cy="428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93107" cy="4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t" anchorCtr="0" compatLnSpc="1">
            <a:prstTxWarp prst="textNoShape">
              <a:avLst/>
            </a:prstTxWarp>
          </a:bodyPr>
          <a:lstStyle>
            <a:lvl1pPr algn="l" defTabSz="907823" eaLnBrk="0" hangingPunct="0">
              <a:lnSpc>
                <a:spcPct val="100000"/>
              </a:lnSpc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sz="1000" dirty="0">
              <a:latin typeface="Museo Sans For Dell" pitchFamily="2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5051" y="0"/>
            <a:ext cx="2994698" cy="4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t" anchorCtr="0" compatLnSpc="1">
            <a:prstTxWarp prst="textNoShape">
              <a:avLst/>
            </a:prstTxWarp>
          </a:bodyPr>
          <a:lstStyle>
            <a:lvl1pPr algn="r" defTabSz="907823" eaLnBrk="0" hangingPunct="0">
              <a:lnSpc>
                <a:spcPct val="100000"/>
              </a:lnSpc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sz="1000" dirty="0">
              <a:latin typeface="Museo Sans For Dell" pitchFamily="2" charset="0"/>
            </a:endParaRP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55046"/>
            <a:ext cx="2993107" cy="532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b" anchorCtr="0" compatLnSpc="1">
            <a:prstTxWarp prst="textNoShape">
              <a:avLst/>
            </a:prstTxWarp>
          </a:bodyPr>
          <a:lstStyle>
            <a:lvl1pPr algn="l" defTabSz="907823" eaLnBrk="0" hangingPunct="0">
              <a:lnSpc>
                <a:spcPct val="100000"/>
              </a:lnSpc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sz="1000" dirty="0">
              <a:latin typeface="Museo Sans For Dell" pitchFamily="2" charset="0"/>
            </a:endParaRP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5051" y="8755046"/>
            <a:ext cx="2994698" cy="532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b" anchorCtr="0" compatLnSpc="1">
            <a:prstTxWarp prst="textNoShape">
              <a:avLst/>
            </a:prstTxWarp>
          </a:bodyPr>
          <a:lstStyle>
            <a:lvl1pPr algn="r" defTabSz="907823" eaLnBrk="0" hangingPunct="0">
              <a:lnSpc>
                <a:spcPct val="100000"/>
              </a:lnSpc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C8DF440-AC1E-4EB3-BCAA-2AAB8924A793}" type="slidenum">
              <a:rPr lang="en-US" sz="1000">
                <a:latin typeface="Museo Sans For Dell" pitchFamily="2" charset="0"/>
              </a:rPr>
              <a:pPr>
                <a:defRPr/>
              </a:pPr>
              <a:t>‹#›</a:t>
            </a:fld>
            <a:endParaRPr lang="en-US" sz="1000" dirty="0">
              <a:latin typeface="Museo Sans For Del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6834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93107" cy="4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t" anchorCtr="0" compatLnSpc="1">
            <a:prstTxWarp prst="textNoShape">
              <a:avLst/>
            </a:prstTxWarp>
          </a:bodyPr>
          <a:lstStyle>
            <a:lvl1pPr algn="l" defTabSz="907823" eaLnBrk="0" hangingPunct="0">
              <a:lnSpc>
                <a:spcPct val="100000"/>
              </a:lnSpc>
              <a:spcBef>
                <a:spcPct val="0"/>
              </a:spcBef>
              <a:defRPr sz="1000" b="0">
                <a:latin typeface="Museo Sans For Dell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051" y="0"/>
            <a:ext cx="2994698" cy="4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t" anchorCtr="0" compatLnSpc="1">
            <a:prstTxWarp prst="textNoShape">
              <a:avLst/>
            </a:prstTxWarp>
          </a:bodyPr>
          <a:lstStyle>
            <a:lvl1pPr algn="r" defTabSz="907823" eaLnBrk="0" hangingPunct="0">
              <a:lnSpc>
                <a:spcPct val="100000"/>
              </a:lnSpc>
              <a:spcBef>
                <a:spcPct val="0"/>
              </a:spcBef>
              <a:defRPr sz="1000" b="0">
                <a:latin typeface="Museo Sans For Dell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7388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425" y="4428834"/>
            <a:ext cx="5144900" cy="4123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55046"/>
            <a:ext cx="2993107" cy="532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b" anchorCtr="0" compatLnSpc="1">
            <a:prstTxWarp prst="textNoShape">
              <a:avLst/>
            </a:prstTxWarp>
          </a:bodyPr>
          <a:lstStyle>
            <a:lvl1pPr algn="l" defTabSz="907823" eaLnBrk="0" hangingPunct="0">
              <a:lnSpc>
                <a:spcPct val="100000"/>
              </a:lnSpc>
              <a:spcBef>
                <a:spcPct val="0"/>
              </a:spcBef>
              <a:defRPr sz="1000" b="0">
                <a:latin typeface="Museo Sans For Dell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051" y="8755046"/>
            <a:ext cx="2994698" cy="532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89" tIns="45396" rIns="90789" bIns="45396" numCol="1" anchor="b" anchorCtr="0" compatLnSpc="1">
            <a:prstTxWarp prst="textNoShape">
              <a:avLst/>
            </a:prstTxWarp>
          </a:bodyPr>
          <a:lstStyle>
            <a:lvl1pPr algn="r" defTabSz="907823" eaLnBrk="0" hangingPunct="0">
              <a:lnSpc>
                <a:spcPct val="100000"/>
              </a:lnSpc>
              <a:spcBef>
                <a:spcPct val="0"/>
              </a:spcBef>
              <a:defRPr sz="1000" b="0">
                <a:latin typeface="Museo Sans For Dell" pitchFamily="2" charset="0"/>
              </a:defRPr>
            </a:lvl1pPr>
          </a:lstStyle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688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199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By merchandising content proactively we can spend our time, resources and energy on creating the right content to meet business objectives.  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Build awareness of content that our core team is creating, so BUs can leverage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Perpetuate standardized Dell storage messaging across all channels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Provide a platform for feedback and relationship building with key stakeholders</a:t>
            </a: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endParaRPr lang="en-US" sz="1000" dirty="0">
              <a:latin typeface="Museo Sans For Dell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151773-5047-4151-A7D0-BDEDAFCC4251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By merchandising content proactively we can spend our time, resources and energy on creating the right content to meet business objectives.  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Build awareness of content that our core team is creating, so BUs can leverage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Perpetuate standardized Dell storage messaging across all channels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Provide a platform for feedback and relationship building with key stakeholders</a:t>
            </a: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endParaRPr lang="en-US" sz="1000" dirty="0">
              <a:latin typeface="Museo Sans For Dell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151773-5047-4151-A7D0-BDEDAFCC4251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By merchandising content proactively we can spend our time, resources and energy on creating the right content to meet business objectives.  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Build awareness of content that our core team is creating, so BUs can leverage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Perpetuate standardized Dell storage messaging across all channels</a:t>
            </a:r>
          </a:p>
          <a:p>
            <a:pPr marL="285877" indent="-285877">
              <a:spcBef>
                <a:spcPts val="0"/>
              </a:spcBef>
              <a:spcAft>
                <a:spcPts val="407"/>
              </a:spcAft>
              <a:buClr>
                <a:srgbClr val="0085C3"/>
              </a:buClr>
            </a:pPr>
            <a:r>
              <a:rPr lang="en-US" sz="1100" dirty="0">
                <a:solidFill>
                  <a:srgbClr val="444444"/>
                </a:solidFill>
              </a:rPr>
              <a:t>	Provide a platform for feedback and relationship building with key stakeholders</a:t>
            </a: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endParaRPr lang="en-US" sz="1000" dirty="0">
              <a:latin typeface="Museo Sans For Dell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151773-5047-4151-A7D0-BDEDAFCC4251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/>
          </p:nvPr>
        </p:nvSpPr>
        <p:spPr>
          <a:xfrm>
            <a:off x="617289" y="1943100"/>
            <a:ext cx="5772878" cy="145732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000"/>
              </a:lnSpc>
              <a:defRPr sz="2800" b="0" i="0" smtClean="0">
                <a:solidFill>
                  <a:schemeClr val="bg1"/>
                </a:solidFill>
                <a:latin typeface="+mj-lt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7675" y="1781175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7675" y="5076825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628649" y="3867150"/>
            <a:ext cx="5750885" cy="10477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0" descr="dell_blue_lrg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7265293" y="2651760"/>
            <a:ext cx="1487427" cy="1487428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5264341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0" y="0"/>
            <a:ext cx="3593805" cy="685800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51238" y="6420904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443827" y="6423057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4500" y="1477962"/>
            <a:ext cx="2767013" cy="4748723"/>
          </a:xfrm>
        </p:spPr>
        <p:txBody>
          <a:bodyPr/>
          <a:lstStyle>
            <a:lvl1pPr marL="169863" indent="-169863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1pPr>
            <a:lvl2pPr marL="509588" indent="-15875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862013" indent="-1730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201738" indent="-17780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541463" indent="-169863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19672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0" y="0"/>
            <a:ext cx="4561367" cy="685800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51238" y="6420904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443827" y="6423057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4500" y="1477962"/>
            <a:ext cx="3691565" cy="4748723"/>
          </a:xfrm>
        </p:spPr>
        <p:txBody>
          <a:bodyPr/>
          <a:lstStyle>
            <a:lvl1pPr marL="169863" indent="-169863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1pPr>
            <a:lvl2pPr marL="509588" indent="-15875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862013" indent="-1730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201738" indent="-17780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541463" indent="-169863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998780" y="1477963"/>
            <a:ext cx="3691565" cy="4748723"/>
          </a:xfrm>
        </p:spPr>
        <p:txBody>
          <a:bodyPr/>
          <a:lstStyle>
            <a:lvl1pPr marL="169863" indent="-169863">
              <a:buClr>
                <a:schemeClr val="bg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 marL="509588" indent="-158750">
              <a:buClr>
                <a:schemeClr val="bg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2pPr>
            <a:lvl3pPr marL="862013" indent="-173038">
              <a:buClr>
                <a:schemeClr val="bg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201738" indent="-177800">
              <a:buClr>
                <a:schemeClr val="bg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541463" indent="-169863">
              <a:spcBef>
                <a:spcPts val="0"/>
              </a:spcBef>
              <a:buClr>
                <a:schemeClr val="bg1"/>
              </a:buClr>
              <a:buFont typeface="Arial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3426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gray">
          <a:xfrm>
            <a:off x="0" y="4795284"/>
            <a:ext cx="9144000" cy="2062716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51238" y="6420904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443827" y="6423057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10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4500" y="4976037"/>
            <a:ext cx="8261350" cy="1148538"/>
          </a:xfrm>
        </p:spPr>
        <p:txBody>
          <a:bodyPr numCol="3" spcCol="182880">
            <a:normAutofit/>
          </a:bodyPr>
          <a:lstStyle>
            <a:lvl1pPr marL="228600" indent="-228600"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2"/>
                </a:solidFill>
              </a:defRPr>
            </a:lvl1pPr>
            <a:lvl2pPr marL="350837" indent="0">
              <a:buNone/>
              <a:defRPr>
                <a:solidFill>
                  <a:schemeClr val="tx2"/>
                </a:solidFill>
              </a:defRPr>
            </a:lvl2pPr>
            <a:lvl3pPr marL="688975" indent="0">
              <a:buNone/>
              <a:defRPr>
                <a:solidFill>
                  <a:schemeClr val="tx2"/>
                </a:solidFill>
              </a:defRPr>
            </a:lvl3pPr>
            <a:lvl4pPr marL="1023938" indent="0">
              <a:buNone/>
              <a:defRPr>
                <a:solidFill>
                  <a:schemeClr val="tx2"/>
                </a:solidFill>
              </a:defRPr>
            </a:lvl4pPr>
            <a:lvl5pPr marL="13716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700510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"/>
            <a:ext cx="2743200" cy="3657600"/>
          </a:xfrm>
          <a:prstGeom prst="roundRect">
            <a:avLst>
              <a:gd name="adj" fmla="val 27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"/>
            <a:ext cx="2743200" cy="3657600"/>
          </a:xfrm>
          <a:prstGeom prst="roundRect">
            <a:avLst>
              <a:gd name="adj" fmla="val 275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"/>
            <a:ext cx="2743200" cy="3657600"/>
          </a:xfrm>
          <a:prstGeom prst="roundRect">
            <a:avLst>
              <a:gd name="adj" fmla="val 275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"/>
            <a:ext cx="2743200" cy="3657600"/>
          </a:xfrm>
          <a:prstGeom prst="roundRect">
            <a:avLst>
              <a:gd name="adj" fmla="val 275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\\psf\Home\Documents\Kate Vincent\Dell Projects\DSF 2012 Boston\Branding\Branding elements\Wave_dots.png"/>
          <p:cNvPicPr>
            <a:picLocks noChangeAspect="1" noChangeArrowheads="1"/>
          </p:cNvPicPr>
          <p:nvPr userDrawn="1"/>
        </p:nvPicPr>
        <p:blipFill>
          <a:blip r:embed="rId3" cstate="email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62982" flipH="1">
            <a:off x="730748" y="-1255287"/>
            <a:ext cx="8472198" cy="88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5513" y="1563356"/>
            <a:ext cx="4668439" cy="1509713"/>
          </a:xfr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itchFamily="34" charset="0"/>
              <a:buNone/>
              <a:defRPr sz="4400">
                <a:solidFill>
                  <a:schemeClr val="tx2"/>
                </a:solidFill>
                <a:latin typeface="+mj-lt"/>
              </a:defRPr>
            </a:lvl1pPr>
            <a:lvl2pPr marL="574675" indent="-2238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909638" indent="-220663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246188" indent="-22225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608138" indent="-2365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443827" y="6423057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/>
          </p:nvPr>
        </p:nvSpPr>
        <p:spPr>
          <a:xfrm>
            <a:off x="617289" y="1943100"/>
            <a:ext cx="5772878" cy="145732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000"/>
              </a:lnSpc>
              <a:defRPr sz="2800" b="0" i="0" smtClean="0">
                <a:solidFill>
                  <a:schemeClr val="tx2"/>
                </a:solidFill>
                <a:latin typeface="+mj-lt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628649" y="3867150"/>
            <a:ext cx="5750885" cy="10477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7675" y="1781175"/>
            <a:ext cx="824865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47675" y="5076825"/>
            <a:ext cx="824865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2248" y="2651760"/>
            <a:ext cx="1463040" cy="146304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psf\Home\Documents\Kate Vincent\Dell Projects\DSF 2012 Boston\Branding\Branding elements\Wave_dots.png"/>
          <p:cNvPicPr>
            <a:picLocks noChangeAspect="1" noChangeArrowheads="1"/>
          </p:cNvPicPr>
          <p:nvPr userDrawn="1"/>
        </p:nvPicPr>
        <p:blipFill>
          <a:blip r:embed="rId2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62982" flipH="1">
            <a:off x="1357853" y="-1540747"/>
            <a:ext cx="8472198" cy="1048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5513" y="1563356"/>
            <a:ext cx="4668439" cy="1509713"/>
          </a:xfr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itchFamily="34" charset="0"/>
              <a:buNone/>
              <a:defRPr sz="4400">
                <a:solidFill>
                  <a:schemeClr val="tx2"/>
                </a:solidFill>
                <a:latin typeface="+mj-lt"/>
              </a:defRPr>
            </a:lvl1pPr>
            <a:lvl2pPr marL="574675" indent="-2238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909638" indent="-220663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246188" indent="-22225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608138" indent="-2365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3" descr="dell_gray_logo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2735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242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4653246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tx2"/>
              </a:buClr>
              <a:defRPr sz="1800" b="0">
                <a:solidFill>
                  <a:schemeClr val="tx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tx2"/>
              </a:buClr>
              <a:defRPr sz="1600" b="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tx2"/>
              </a:buClr>
              <a:defRPr sz="1400" b="0">
                <a:solidFill>
                  <a:schemeClr val="tx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1"/>
          </p:nvPr>
        </p:nvSpPr>
        <p:spPr>
          <a:xfrm>
            <a:off x="439738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tx2"/>
              </a:buClr>
              <a:defRPr sz="1800" b="0">
                <a:solidFill>
                  <a:schemeClr val="tx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tx2"/>
              </a:buClr>
              <a:defRPr sz="1600" b="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tx2"/>
              </a:buClr>
              <a:defRPr sz="1400" b="0">
                <a:solidFill>
                  <a:schemeClr val="tx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2"/>
          </p:nvPr>
        </p:nvSpPr>
        <p:spPr>
          <a:xfrm>
            <a:off x="434975" y="4270916"/>
            <a:ext cx="8262938" cy="1894933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600">
                <a:solidFill>
                  <a:schemeClr val="tx2"/>
                </a:solidFill>
                <a:latin typeface="+mn-lt"/>
              </a:defRPr>
            </a:lvl1pPr>
            <a:lvl2pPr>
              <a:buClr>
                <a:schemeClr val="tx2"/>
              </a:buClr>
              <a:defRPr sz="1400">
                <a:solidFill>
                  <a:schemeClr val="tx2"/>
                </a:solidFill>
                <a:latin typeface="+mn-lt"/>
              </a:defRPr>
            </a:lvl2pPr>
            <a:lvl3pPr>
              <a:buClr>
                <a:schemeClr val="tx2"/>
              </a:buClr>
              <a:defRPr sz="1100">
                <a:solidFill>
                  <a:schemeClr val="tx2"/>
                </a:solidFill>
                <a:latin typeface="+mn-lt"/>
              </a:defRPr>
            </a:lvl3pPr>
            <a:lvl4pPr>
              <a:buClr>
                <a:schemeClr val="tx2"/>
              </a:buClr>
              <a:defRPr sz="1100">
                <a:solidFill>
                  <a:schemeClr val="tx2"/>
                </a:solidFill>
                <a:latin typeface="+mn-lt"/>
              </a:defRPr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643721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tx2"/>
              </a:buClr>
              <a:defRPr sz="1800" b="0">
                <a:solidFill>
                  <a:schemeClr val="tx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tx2"/>
              </a:buClr>
              <a:defRPr sz="1600" b="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tx2"/>
              </a:buClr>
              <a:defRPr sz="1400" b="0">
                <a:solidFill>
                  <a:schemeClr val="tx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/>
          </p:nvPr>
        </p:nvSpPr>
        <p:spPr>
          <a:xfrm>
            <a:off x="430213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tx2"/>
              </a:buClr>
              <a:defRPr sz="1800" b="0">
                <a:solidFill>
                  <a:schemeClr val="tx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tx2"/>
              </a:buClr>
              <a:defRPr sz="1600" b="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tx2"/>
              </a:buClr>
              <a:defRPr sz="1400" b="0">
                <a:solidFill>
                  <a:schemeClr val="tx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defRPr sz="1800">
                <a:solidFill>
                  <a:schemeClr val="tx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buFont typeface="Museo Sans For Dell" pitchFamily="2" charset="0"/>
              <a:buChar char="–"/>
              <a:defRPr sz="160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defRPr sz="1400">
                <a:solidFill>
                  <a:schemeClr val="tx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defRPr sz="1200" baseline="0">
                <a:solidFill>
                  <a:schemeClr val="tx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defRPr sz="1100">
                <a:solidFill>
                  <a:schemeClr val="tx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defRPr sz="18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buFont typeface="Museo Sans For Dell" pitchFamily="2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defRPr sz="1400">
                <a:solidFill>
                  <a:schemeClr val="bg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defRPr sz="1200" baseline="0">
                <a:solidFill>
                  <a:schemeClr val="bg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defRPr sz="1100">
                <a:solidFill>
                  <a:schemeClr val="bg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643721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bg2"/>
              </a:buClr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bg2"/>
              </a:buClr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bg2"/>
              </a:buClr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/>
          </p:nvPr>
        </p:nvSpPr>
        <p:spPr>
          <a:xfrm>
            <a:off x="430213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bg2"/>
              </a:buClr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bg2"/>
              </a:buClr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bg2"/>
              </a:buClr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4653246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bg2"/>
              </a:buClr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bg2"/>
              </a:buClr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bg2"/>
              </a:buClr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1"/>
          </p:nvPr>
        </p:nvSpPr>
        <p:spPr>
          <a:xfrm>
            <a:off x="439738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bg2"/>
              </a:buClr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bg2"/>
              </a:buClr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bg2"/>
              </a:buClr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2"/>
          </p:nvPr>
        </p:nvSpPr>
        <p:spPr>
          <a:xfrm>
            <a:off x="434975" y="4270916"/>
            <a:ext cx="8262938" cy="1894933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1600">
                <a:solidFill>
                  <a:schemeClr val="bg2"/>
                </a:solidFill>
                <a:latin typeface="+mn-lt"/>
              </a:defRPr>
            </a:lvl1pPr>
            <a:lvl2pPr>
              <a:buClr>
                <a:schemeClr val="bg2"/>
              </a:buClr>
              <a:defRPr sz="1400">
                <a:solidFill>
                  <a:schemeClr val="bg2"/>
                </a:solidFill>
                <a:latin typeface="+mn-lt"/>
              </a:defRPr>
            </a:lvl2pPr>
            <a:lvl3pPr>
              <a:buClr>
                <a:schemeClr val="bg2"/>
              </a:buClr>
              <a:defRPr sz="1100">
                <a:solidFill>
                  <a:schemeClr val="bg2"/>
                </a:solidFill>
                <a:latin typeface="+mn-lt"/>
              </a:defRPr>
            </a:lvl3pPr>
            <a:lvl4pPr>
              <a:buClr>
                <a:schemeClr val="bg2"/>
              </a:buClr>
              <a:defRPr sz="1100">
                <a:solidFill>
                  <a:schemeClr val="bg2"/>
                </a:solidFill>
                <a:latin typeface="+mn-lt"/>
              </a:defRPr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19198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/>
          </p:nvPr>
        </p:nvSpPr>
        <p:spPr>
          <a:xfrm>
            <a:off x="617289" y="1943100"/>
            <a:ext cx="5772878" cy="145732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000"/>
              </a:lnSpc>
              <a:defRPr sz="2800" b="0" i="0" smtClean="0">
                <a:solidFill>
                  <a:schemeClr val="tx2"/>
                </a:solidFill>
                <a:latin typeface="+mj-lt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628649" y="3867150"/>
            <a:ext cx="5750885" cy="10477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7675" y="1781175"/>
            <a:ext cx="824865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47675" y="5076825"/>
            <a:ext cx="824865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2248" y="2651760"/>
            <a:ext cx="1463040" cy="146304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/>
          </p:nvPr>
        </p:nvSpPr>
        <p:spPr>
          <a:xfrm>
            <a:off x="617289" y="1943100"/>
            <a:ext cx="5772878" cy="145732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000"/>
              </a:lnSpc>
              <a:defRPr sz="2800" b="0" i="0" smtClean="0">
                <a:solidFill>
                  <a:schemeClr val="bg1"/>
                </a:solidFill>
                <a:latin typeface="+mj-lt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7675" y="1781175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7675" y="5076825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628649" y="3867150"/>
            <a:ext cx="5750885" cy="10477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0" descr="dell_blue_lrg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7265293" y="2651760"/>
            <a:ext cx="1487427" cy="148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59144"/>
      </p:ext>
    </p:extLst>
  </p:cSld>
  <p:clrMapOvr>
    <a:masterClrMapping/>
  </p:clrMapOvr>
  <p:transition spd="med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/>
          </p:nvPr>
        </p:nvSpPr>
        <p:spPr>
          <a:xfrm>
            <a:off x="617289" y="1943100"/>
            <a:ext cx="5772878" cy="145732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000"/>
              </a:lnSpc>
              <a:defRPr sz="2800" b="0" i="0" smtClean="0">
                <a:solidFill>
                  <a:schemeClr val="tx2"/>
                </a:solidFill>
                <a:latin typeface="+mj-lt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628649" y="3867150"/>
            <a:ext cx="5750885" cy="10477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7675" y="1781175"/>
            <a:ext cx="824865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47675" y="5076825"/>
            <a:ext cx="824865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2248" y="2651760"/>
            <a:ext cx="1463040" cy="1463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7494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/>
          </p:nvPr>
        </p:nvSpPr>
        <p:spPr>
          <a:xfrm>
            <a:off x="617289" y="1943100"/>
            <a:ext cx="5772878" cy="145732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000"/>
              </a:lnSpc>
              <a:defRPr sz="2800" b="0" i="0" smtClean="0">
                <a:solidFill>
                  <a:schemeClr val="tx2"/>
                </a:solidFill>
                <a:latin typeface="+mj-lt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628649" y="3867150"/>
            <a:ext cx="5750885" cy="10477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7675" y="1781175"/>
            <a:ext cx="824865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47675" y="5076825"/>
            <a:ext cx="824865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2248" y="2651760"/>
            <a:ext cx="1463040" cy="1463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7638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8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Font typeface="Museo Sans For Dell" pitchFamily="2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400">
                <a:solidFill>
                  <a:schemeClr val="bg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200" baseline="0">
                <a:solidFill>
                  <a:schemeClr val="bg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100">
                <a:solidFill>
                  <a:schemeClr val="bg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8" name="Picture 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3574346596"/>
      </p:ext>
    </p:extLst>
  </p:cSld>
  <p:clrMapOvr>
    <a:masterClrMapping/>
  </p:clrMapOvr>
  <p:transition spd="med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8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Font typeface="Museo Sans For Dell" pitchFamily="2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400">
                <a:solidFill>
                  <a:schemeClr val="bg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200" baseline="0">
                <a:solidFill>
                  <a:schemeClr val="bg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100">
                <a:solidFill>
                  <a:schemeClr val="bg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18" name="Picture 1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20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3838712545"/>
      </p:ext>
    </p:extLst>
  </p:cSld>
  <p:clrMapOvr>
    <a:masterClrMapping/>
  </p:clrMapOvr>
  <p:transition spd="med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0"/>
          </p:nvPr>
        </p:nvSpPr>
        <p:spPr>
          <a:xfrm>
            <a:off x="4643721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30213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11" name="Picture 10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809579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0"/>
          </p:nvPr>
        </p:nvSpPr>
        <p:spPr>
          <a:xfrm>
            <a:off x="4653246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39738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434975" y="4270916"/>
            <a:ext cx="8262938" cy="1894933"/>
          </a:xfrm>
        </p:spPr>
        <p:txBody>
          <a:bodyPr>
            <a:normAutofit/>
          </a:bodyPr>
          <a:lstStyle>
            <a:lvl1pPr>
              <a:defRPr sz="16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13" name="Picture 12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sp>
        <p:nvSpPr>
          <p:cNvPr id="11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73685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8" name="Picture 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sp>
        <p:nvSpPr>
          <p:cNvPr id="11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6249306"/>
      </p:ext>
    </p:extLst>
  </p:cSld>
  <p:clrMapOvr>
    <a:masterClrMapping/>
  </p:clrMapOvr>
  <p:transition spd="med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8" name="Picture 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sp>
        <p:nvSpPr>
          <p:cNvPr id="11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2131361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8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Font typeface="Museo Sans For Dell" pitchFamily="2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400">
                <a:solidFill>
                  <a:schemeClr val="bg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200" baseline="0">
                <a:solidFill>
                  <a:schemeClr val="bg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100">
                <a:solidFill>
                  <a:schemeClr val="bg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2741442441"/>
      </p:ext>
    </p:extLst>
  </p:cSld>
  <p:clrMapOvr>
    <a:masterClrMapping/>
  </p:clrMapOvr>
  <p:transition spd="med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2973006219"/>
      </p:ext>
    </p:extLst>
  </p:cSld>
  <p:clrMapOvr>
    <a:masterClrMapping/>
  </p:clrMapOvr>
  <p:transition spd="med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0" y="0"/>
            <a:ext cx="3593805" cy="685800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endParaRPr lang="en-US" sz="2000" b="1" dirty="0" smtClean="0">
              <a:solidFill>
                <a:srgbClr val="FFFFFF"/>
              </a:solidFill>
            </a:endParaRPr>
          </a:p>
          <a:p>
            <a:endParaRPr lang="en-US" sz="2000" b="1" dirty="0">
              <a:solidFill>
                <a:srgbClr val="FFFFFF"/>
              </a:solidFill>
            </a:endParaRPr>
          </a:p>
          <a:p>
            <a:endParaRPr lang="en-US" sz="2000" b="1" dirty="0" smtClean="0">
              <a:solidFill>
                <a:srgbClr val="FFFFFF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51238" y="6420904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443827" y="6423057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4500" y="1477962"/>
            <a:ext cx="2767013" cy="4748723"/>
          </a:xfrm>
        </p:spPr>
        <p:txBody>
          <a:bodyPr/>
          <a:lstStyle>
            <a:lvl1pPr marL="169863" indent="-169863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1pPr>
            <a:lvl2pPr marL="509588" indent="-15875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862013" indent="-1730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201738" indent="-17780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541463" indent="-169863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83367"/>
      </p:ext>
    </p:extLst>
  </p:cSld>
  <p:clrMapOvr>
    <a:masterClrMapping/>
  </p:clrMapOvr>
  <p:transition spd="med"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0" y="0"/>
            <a:ext cx="4561367" cy="685800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endParaRPr lang="en-US" sz="2000" b="1" dirty="0" smtClean="0">
              <a:solidFill>
                <a:srgbClr val="FFFFFF"/>
              </a:solidFill>
            </a:endParaRPr>
          </a:p>
          <a:p>
            <a:endParaRPr lang="en-US" sz="2000" b="1" dirty="0">
              <a:solidFill>
                <a:srgbClr val="FFFFFF"/>
              </a:solidFill>
            </a:endParaRPr>
          </a:p>
          <a:p>
            <a:endParaRPr lang="en-US" sz="2000" b="1" dirty="0" smtClean="0">
              <a:solidFill>
                <a:srgbClr val="FFFFFF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51238" y="6420904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443827" y="6423057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4500" y="1477962"/>
            <a:ext cx="3691565" cy="4748723"/>
          </a:xfrm>
        </p:spPr>
        <p:txBody>
          <a:bodyPr/>
          <a:lstStyle>
            <a:lvl1pPr marL="169863" indent="-169863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1pPr>
            <a:lvl2pPr marL="509588" indent="-15875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862013" indent="-1730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201738" indent="-17780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541463" indent="-169863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998780" y="1477963"/>
            <a:ext cx="3691565" cy="4748723"/>
          </a:xfrm>
        </p:spPr>
        <p:txBody>
          <a:bodyPr/>
          <a:lstStyle>
            <a:lvl1pPr marL="169863" indent="-169863">
              <a:buClr>
                <a:schemeClr val="bg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 marL="509588" indent="-158750">
              <a:buClr>
                <a:schemeClr val="bg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2pPr>
            <a:lvl3pPr marL="862013" indent="-173038">
              <a:buClr>
                <a:schemeClr val="bg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201738" indent="-177800">
              <a:buClr>
                <a:schemeClr val="bg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541463" indent="-169863">
              <a:spcBef>
                <a:spcPts val="0"/>
              </a:spcBef>
              <a:buClr>
                <a:schemeClr val="bg1"/>
              </a:buClr>
              <a:buFont typeface="Arial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1669"/>
      </p:ext>
    </p:extLst>
  </p:cSld>
  <p:clrMapOvr>
    <a:masterClrMapping/>
  </p:clrMapOvr>
  <p:transition spd="med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gray">
          <a:xfrm>
            <a:off x="0" y="4795284"/>
            <a:ext cx="9144000" cy="2062716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endParaRPr lang="en-US" sz="2000" b="1" dirty="0" smtClean="0">
              <a:solidFill>
                <a:srgbClr val="FFFFFF"/>
              </a:solidFill>
            </a:endParaRPr>
          </a:p>
          <a:p>
            <a:endParaRPr lang="en-US" sz="2000" b="1" dirty="0">
              <a:solidFill>
                <a:srgbClr val="FFFFFF"/>
              </a:solidFill>
            </a:endParaRPr>
          </a:p>
          <a:p>
            <a:endParaRPr lang="en-US" sz="2000" b="1" dirty="0" smtClean="0">
              <a:solidFill>
                <a:srgbClr val="FFFFFF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51238" y="6420904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443827" y="6423057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10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4500" y="4976037"/>
            <a:ext cx="8261350" cy="1148538"/>
          </a:xfrm>
        </p:spPr>
        <p:txBody>
          <a:bodyPr numCol="3" spcCol="182880">
            <a:normAutofit/>
          </a:bodyPr>
          <a:lstStyle>
            <a:lvl1pPr marL="228600" indent="-228600"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2"/>
                </a:solidFill>
              </a:defRPr>
            </a:lvl1pPr>
            <a:lvl2pPr marL="350837" indent="0">
              <a:buNone/>
              <a:defRPr>
                <a:solidFill>
                  <a:schemeClr val="tx2"/>
                </a:solidFill>
              </a:defRPr>
            </a:lvl2pPr>
            <a:lvl3pPr marL="688975" indent="0">
              <a:buNone/>
              <a:defRPr>
                <a:solidFill>
                  <a:schemeClr val="tx2"/>
                </a:solidFill>
              </a:defRPr>
            </a:lvl3pPr>
            <a:lvl4pPr marL="1023938" indent="0">
              <a:buNone/>
              <a:defRPr>
                <a:solidFill>
                  <a:schemeClr val="tx2"/>
                </a:solidFill>
              </a:defRPr>
            </a:lvl4pPr>
            <a:lvl5pPr marL="13716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4088193"/>
      </p:ext>
    </p:extLst>
  </p:cSld>
  <p:clrMapOvr>
    <a:masterClrMapping/>
  </p:clrMapOvr>
  <p:transition spd="med"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"/>
            <a:ext cx="2743200" cy="3657600"/>
          </a:xfrm>
          <a:prstGeom prst="roundRect">
            <a:avLst>
              <a:gd name="adj" fmla="val 27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pic>
        <p:nvPicPr>
          <p:cNvPr id="4" name="Picture 3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011888"/>
      </p:ext>
    </p:extLst>
  </p:cSld>
  <p:clrMapOvr>
    <a:masterClrMapping/>
  </p:clrMapOvr>
  <p:transition spd="med"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"/>
            <a:ext cx="2743200" cy="3657600"/>
          </a:xfrm>
          <a:prstGeom prst="roundRect">
            <a:avLst>
              <a:gd name="adj" fmla="val 275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pic>
        <p:nvPicPr>
          <p:cNvPr id="4" name="Picture 3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959850"/>
      </p:ext>
    </p:extLst>
  </p:cSld>
  <p:clrMapOvr>
    <a:masterClrMapping/>
  </p:clrMapOvr>
  <p:transition spd="med"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"/>
            <a:ext cx="2743200" cy="3657600"/>
          </a:xfrm>
          <a:prstGeom prst="roundRect">
            <a:avLst>
              <a:gd name="adj" fmla="val 275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131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"/>
            <a:ext cx="2743200" cy="3657600"/>
          </a:xfrm>
          <a:prstGeom prst="roundRect">
            <a:avLst>
              <a:gd name="adj" fmla="val 275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pic>
        <p:nvPicPr>
          <p:cNvPr id="5" name="Picture 4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3584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pic>
        <p:nvPicPr>
          <p:cNvPr id="10" name="Picture 2" descr="\\psf\Home\Documents\Kate Vincent\Dell Projects\DSF 2012 Boston\Branding\Branding elements\Wave_dots.png"/>
          <p:cNvPicPr>
            <a:picLocks noChangeAspect="1" noChangeArrowheads="1"/>
          </p:cNvPicPr>
          <p:nvPr userDrawn="1"/>
        </p:nvPicPr>
        <p:blipFill>
          <a:blip r:embed="rId3" cstate="email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62982" flipH="1">
            <a:off x="1357853" y="-1540747"/>
            <a:ext cx="8472198" cy="1048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5513" y="1563356"/>
            <a:ext cx="4668439" cy="1509713"/>
          </a:xfr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itchFamily="34" charset="0"/>
              <a:buNone/>
              <a:defRPr sz="4400">
                <a:solidFill>
                  <a:schemeClr val="tx2"/>
                </a:solidFill>
                <a:latin typeface="+mj-lt"/>
              </a:defRPr>
            </a:lvl1pPr>
            <a:lvl2pPr marL="574675" indent="-2238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909638" indent="-220663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246188" indent="-22225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608138" indent="-2365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443827" y="6423057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2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8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Font typeface="Museo Sans For Dell" pitchFamily="2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400">
                <a:solidFill>
                  <a:schemeClr val="bg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200" baseline="0">
                <a:solidFill>
                  <a:schemeClr val="bg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100">
                <a:solidFill>
                  <a:schemeClr val="bg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Picture 1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35158"/>
      </p:ext>
    </p:extLst>
  </p:cSld>
  <p:clrMapOvr>
    <a:masterClrMapping/>
  </p:clrMapOvr>
  <p:transition spd="med"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psf\Home\Documents\Kate Vincent\Dell Projects\DSF 2012 Boston\Branding\Branding elements\Wave_dots.png"/>
          <p:cNvPicPr>
            <a:picLocks noChangeAspect="1" noChangeArrowheads="1"/>
          </p:cNvPicPr>
          <p:nvPr userDrawn="1"/>
        </p:nvPicPr>
        <p:blipFill>
          <a:blip r:embed="rId2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62982" flipH="1">
            <a:off x="1357853" y="-1540747"/>
            <a:ext cx="8472198" cy="1048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5513" y="1563356"/>
            <a:ext cx="4668439" cy="1509713"/>
          </a:xfr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itchFamily="34" charset="0"/>
              <a:buNone/>
              <a:defRPr sz="4400">
                <a:solidFill>
                  <a:schemeClr val="tx2"/>
                </a:solidFill>
                <a:latin typeface="+mj-lt"/>
              </a:defRPr>
            </a:lvl1pPr>
            <a:lvl2pPr marL="574675" indent="-2238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909638" indent="-220663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246188" indent="-222250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608138" indent="-236538"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  <p:pic>
        <p:nvPicPr>
          <p:cNvPr id="14" name="Picture 13" descr="dell_gray_logo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AAAAAA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AAAAAA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196864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3239129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4159388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4653246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tx2"/>
              </a:buClr>
              <a:defRPr sz="1800" b="0">
                <a:solidFill>
                  <a:schemeClr val="tx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tx2"/>
              </a:buClr>
              <a:defRPr sz="1600" b="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tx2"/>
              </a:buClr>
              <a:defRPr sz="1400" b="0">
                <a:solidFill>
                  <a:schemeClr val="tx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1"/>
          </p:nvPr>
        </p:nvSpPr>
        <p:spPr>
          <a:xfrm>
            <a:off x="439738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tx2"/>
              </a:buClr>
              <a:defRPr sz="1800" b="0">
                <a:solidFill>
                  <a:schemeClr val="tx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tx2"/>
              </a:buClr>
              <a:defRPr sz="1600" b="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tx2"/>
              </a:buClr>
              <a:defRPr sz="1400" b="0">
                <a:solidFill>
                  <a:schemeClr val="tx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2"/>
          </p:nvPr>
        </p:nvSpPr>
        <p:spPr>
          <a:xfrm>
            <a:off x="434975" y="4270916"/>
            <a:ext cx="8262938" cy="1894933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600">
                <a:solidFill>
                  <a:schemeClr val="tx2"/>
                </a:solidFill>
                <a:latin typeface="+mn-lt"/>
              </a:defRPr>
            </a:lvl1pPr>
            <a:lvl2pPr>
              <a:buClr>
                <a:schemeClr val="tx2"/>
              </a:buClr>
              <a:defRPr sz="1400">
                <a:solidFill>
                  <a:schemeClr val="tx2"/>
                </a:solidFill>
                <a:latin typeface="+mn-lt"/>
              </a:defRPr>
            </a:lvl2pPr>
            <a:lvl3pPr>
              <a:buClr>
                <a:schemeClr val="tx2"/>
              </a:buClr>
              <a:defRPr sz="1100">
                <a:solidFill>
                  <a:schemeClr val="tx2"/>
                </a:solidFill>
                <a:latin typeface="+mn-lt"/>
              </a:defRPr>
            </a:lvl3pPr>
            <a:lvl4pPr>
              <a:buClr>
                <a:schemeClr val="tx2"/>
              </a:buClr>
              <a:defRPr sz="1100">
                <a:solidFill>
                  <a:schemeClr val="tx2"/>
                </a:solidFill>
                <a:latin typeface="+mn-lt"/>
              </a:defRPr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549087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643721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tx2"/>
              </a:buClr>
              <a:defRPr sz="1800" b="0">
                <a:solidFill>
                  <a:schemeClr val="tx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tx2"/>
              </a:buClr>
              <a:defRPr sz="1600" b="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tx2"/>
              </a:buClr>
              <a:defRPr sz="1400" b="0">
                <a:solidFill>
                  <a:schemeClr val="tx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/>
          </p:nvPr>
        </p:nvSpPr>
        <p:spPr>
          <a:xfrm>
            <a:off x="430213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tx2"/>
              </a:buClr>
              <a:defRPr sz="1800" b="0">
                <a:solidFill>
                  <a:schemeClr val="tx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tx2"/>
              </a:buClr>
              <a:defRPr sz="1600" b="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tx2"/>
              </a:buClr>
              <a:defRPr sz="1400" b="0">
                <a:solidFill>
                  <a:schemeClr val="tx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752486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and_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defRPr sz="1800">
                <a:solidFill>
                  <a:schemeClr val="tx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buFont typeface="Museo Sans For Dell" pitchFamily="2" charset="0"/>
              <a:buChar char="–"/>
              <a:defRPr sz="1600">
                <a:solidFill>
                  <a:schemeClr val="tx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defRPr sz="1400">
                <a:solidFill>
                  <a:schemeClr val="tx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defRPr sz="1200" baseline="0">
                <a:solidFill>
                  <a:schemeClr val="tx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defRPr sz="1100">
                <a:solidFill>
                  <a:schemeClr val="tx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3511151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defRPr sz="18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buFont typeface="Museo Sans For Dell" pitchFamily="2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defRPr sz="1400">
                <a:solidFill>
                  <a:schemeClr val="bg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defRPr sz="1200" baseline="0">
                <a:solidFill>
                  <a:schemeClr val="bg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bg2"/>
              </a:buClr>
              <a:defRPr sz="1100">
                <a:solidFill>
                  <a:schemeClr val="bg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1003725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643721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bg2"/>
              </a:buClr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bg2"/>
              </a:buClr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bg2"/>
              </a:buClr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/>
          </p:nvPr>
        </p:nvSpPr>
        <p:spPr>
          <a:xfrm>
            <a:off x="430213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bg2"/>
              </a:buClr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bg2"/>
              </a:buClr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bg2"/>
              </a:buClr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7101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4653246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bg2"/>
              </a:buClr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bg2"/>
              </a:buClr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bg2"/>
              </a:buClr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1"/>
          </p:nvPr>
        </p:nvSpPr>
        <p:spPr>
          <a:xfrm>
            <a:off x="439738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buClr>
                <a:schemeClr val="bg2"/>
              </a:buClr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buClr>
                <a:schemeClr val="bg2"/>
              </a:buClr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buClr>
                <a:schemeClr val="bg2"/>
              </a:buClr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2"/>
          </p:nvPr>
        </p:nvSpPr>
        <p:spPr>
          <a:xfrm>
            <a:off x="434975" y="4270916"/>
            <a:ext cx="8262938" cy="1894933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1600">
                <a:solidFill>
                  <a:schemeClr val="bg2"/>
                </a:solidFill>
                <a:latin typeface="+mn-lt"/>
              </a:defRPr>
            </a:lvl1pPr>
            <a:lvl2pPr>
              <a:buClr>
                <a:schemeClr val="bg2"/>
              </a:buClr>
              <a:defRPr sz="1400">
                <a:solidFill>
                  <a:schemeClr val="bg2"/>
                </a:solidFill>
                <a:latin typeface="+mn-lt"/>
              </a:defRPr>
            </a:lvl2pPr>
            <a:lvl3pPr>
              <a:buClr>
                <a:schemeClr val="bg2"/>
              </a:buClr>
              <a:defRPr sz="1100">
                <a:solidFill>
                  <a:schemeClr val="bg2"/>
                </a:solidFill>
                <a:latin typeface="+mn-lt"/>
              </a:defRPr>
            </a:lvl3pPr>
            <a:lvl4pPr>
              <a:buClr>
                <a:schemeClr val="bg2"/>
              </a:buClr>
              <a:defRPr sz="1100">
                <a:solidFill>
                  <a:schemeClr val="bg2"/>
                </a:solidFill>
                <a:latin typeface="+mn-lt"/>
              </a:defRPr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04095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409575" y="340241"/>
            <a:ext cx="8286750" cy="7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1451620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0"/>
          </p:nvPr>
        </p:nvSpPr>
        <p:spPr>
          <a:xfrm>
            <a:off x="4643721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30213" y="1241425"/>
            <a:ext cx="4023360" cy="4890435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_and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2" descr="\\psf\Home\Documents\Dell_CML_DESIGN\DELL\Dell Brand library\logos\Dell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7900" y="6273733"/>
            <a:ext cx="457200" cy="457200"/>
          </a:xfrm>
          <a:prstGeom prst="rect">
            <a:avLst/>
          </a:prstGeom>
          <a:noFill/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@Dell_Storage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FFFF"/>
                </a:solidFill>
                <a:latin typeface="Museo Sans For Dell"/>
              </a:rPr>
              <a:t>Storage Marketing</a:t>
            </a:r>
            <a:endParaRPr lang="en-US" dirty="0">
              <a:solidFill>
                <a:srgbClr val="FFFFFF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1414667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47675" y="1781175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8"/>
          <p:cNvCxnSpPr/>
          <p:nvPr/>
        </p:nvCxnSpPr>
        <p:spPr>
          <a:xfrm>
            <a:off x="447675" y="5076825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9"/>
          <p:cNvSpPr/>
          <p:nvPr/>
        </p:nvSpPr>
        <p:spPr bwMode="gray">
          <a:xfrm>
            <a:off x="0" y="6362700"/>
            <a:ext cx="1000125" cy="4953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444444"/>
              </a:solidFill>
              <a:latin typeface="Trebuchet MS" pitchFamily="34" charset="0"/>
            </a:endParaRPr>
          </a:p>
        </p:txBody>
      </p:sp>
      <p:sp>
        <p:nvSpPr>
          <p:cNvPr id="7" name="Rectangle 13"/>
          <p:cNvSpPr/>
          <p:nvPr/>
        </p:nvSpPr>
        <p:spPr bwMode="hidden">
          <a:xfrm>
            <a:off x="0" y="6362700"/>
            <a:ext cx="1000125" cy="4953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444444"/>
              </a:solidFill>
              <a:latin typeface="Trebuchet MS" pitchFamily="34" charset="0"/>
            </a:endParaRPr>
          </a:p>
        </p:txBody>
      </p:sp>
      <p:sp>
        <p:nvSpPr>
          <p:cNvPr id="8" name="Rectangle 18"/>
          <p:cNvSpPr/>
          <p:nvPr/>
        </p:nvSpPr>
        <p:spPr bwMode="hidden">
          <a:xfrm>
            <a:off x="0" y="6362700"/>
            <a:ext cx="1000125" cy="4953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444444"/>
              </a:solidFill>
              <a:latin typeface="Trebuchet MS" pitchFamily="34" charset="0"/>
            </a:endParaRPr>
          </a:p>
        </p:txBody>
      </p:sp>
      <p:pic>
        <p:nvPicPr>
          <p:cNvPr id="9" name="Picture 10" descr="dell_blue_lrg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2651125"/>
            <a:ext cx="1487487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1476" name="Title Placeholder 21"/>
          <p:cNvSpPr>
            <a:spLocks noGrp="1"/>
          </p:cNvSpPr>
          <p:nvPr>
            <p:ph type="ctrTitle"/>
          </p:nvPr>
        </p:nvSpPr>
        <p:spPr>
          <a:xfrm>
            <a:off x="457200" y="2679490"/>
            <a:ext cx="5962650" cy="1006685"/>
          </a:xfrm>
        </p:spPr>
        <p:txBody>
          <a:bodyPr anchor="b"/>
          <a:lstStyle>
            <a:lvl1pPr algn="l">
              <a:lnSpc>
                <a:spcPts val="4000"/>
              </a:lnSpc>
              <a:defRPr sz="3600" b="0" i="0" smtClean="0">
                <a:solidFill>
                  <a:schemeClr val="accent1"/>
                </a:solidFill>
                <a:latin typeface="Museo For Dell" pitchFamily="2" charset="0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</a:p>
        </p:txBody>
      </p:sp>
      <p:sp>
        <p:nvSpPr>
          <p:cNvPr id="361477" name="Text Placeholder 12"/>
          <p:cNvSpPr>
            <a:spLocks noGrp="1"/>
          </p:cNvSpPr>
          <p:nvPr>
            <p:ph type="subTitle" idx="1"/>
          </p:nvPr>
        </p:nvSpPr>
        <p:spPr>
          <a:xfrm>
            <a:off x="457200" y="4165390"/>
            <a:ext cx="5953125" cy="800101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None/>
              <a:defRPr sz="2000" b="0" i="0" smtClean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36737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9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562"/>
            <a:ext cx="8239126" cy="853560"/>
          </a:xfrm>
        </p:spPr>
        <p:txBody>
          <a:bodyPr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0160"/>
            <a:ext cx="8229600" cy="4754880"/>
          </a:xfrm>
        </p:spPr>
        <p:txBody>
          <a:bodyPr/>
          <a:lstStyle>
            <a:lvl1pPr>
              <a:spcBef>
                <a:spcPts val="100"/>
              </a:spcBef>
              <a:spcAft>
                <a:spcPts val="100"/>
              </a:spcAft>
              <a:defRPr sz="2000">
                <a:solidFill>
                  <a:schemeClr val="bg2"/>
                </a:solidFill>
                <a:latin typeface="Museo Sans For Dell" pitchFamily="2" charset="0"/>
              </a:defRPr>
            </a:lvl1pPr>
            <a:lvl2pPr>
              <a:spcBef>
                <a:spcPts val="100"/>
              </a:spcBef>
              <a:spcAft>
                <a:spcPts val="100"/>
              </a:spcAft>
              <a:buFont typeface="Museo Sans For Dell" pitchFamily="2" charset="0"/>
              <a:buChar char="–"/>
              <a:defRPr sz="18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spcBef>
                <a:spcPts val="100"/>
              </a:spcBef>
              <a:spcAft>
                <a:spcPts val="100"/>
              </a:spcAft>
              <a:defRPr sz="160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100"/>
              </a:spcBef>
              <a:spcAft>
                <a:spcPts val="100"/>
              </a:spcAft>
              <a:defRPr sz="140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defRPr sz="120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 sz="90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fld id="{321B8138-D08C-42D8-BFC2-814E2E635B63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866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3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Content Placeholder 2"/>
          <p:cNvSpPr>
            <a:spLocks noGrp="1"/>
          </p:cNvSpPr>
          <p:nvPr>
            <p:ph sz="half" idx="10"/>
          </p:nvPr>
        </p:nvSpPr>
        <p:spPr>
          <a:xfrm>
            <a:off x="4653246" y="1241424"/>
            <a:ext cx="4023360" cy="4890435"/>
          </a:xfrm>
        </p:spPr>
        <p:txBody>
          <a:bodyPr>
            <a:normAutofit/>
          </a:bodyPr>
          <a:lstStyle>
            <a:lvl1pPr>
              <a:spcBef>
                <a:spcPts val="100"/>
              </a:spcBef>
              <a:defRPr sz="200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100"/>
              </a:spcBef>
              <a:defRPr sz="18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spcBef>
                <a:spcPts val="100"/>
              </a:spcBef>
              <a:defRPr sz="160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39738" y="1241425"/>
            <a:ext cx="4023360" cy="4890434"/>
          </a:xfrm>
        </p:spPr>
        <p:txBody>
          <a:bodyPr>
            <a:normAutofit/>
          </a:bodyPr>
          <a:lstStyle>
            <a:lvl1pPr>
              <a:spcBef>
                <a:spcPts val="100"/>
              </a:spcBef>
              <a:defRPr sz="200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100"/>
              </a:spcBef>
              <a:defRPr sz="18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spcBef>
                <a:spcPts val="100"/>
              </a:spcBef>
              <a:defRPr sz="160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5904" y="261562"/>
            <a:ext cx="8239126" cy="853560"/>
          </a:xfrm>
        </p:spPr>
        <p:txBody>
          <a:bodyPr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90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fld id="{CB5EA531-5435-46C8-886F-167DF2E1F8B7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6998952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3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Content Placeholder 2"/>
          <p:cNvSpPr>
            <a:spLocks noGrp="1"/>
          </p:cNvSpPr>
          <p:nvPr>
            <p:ph sz="half" idx="10"/>
          </p:nvPr>
        </p:nvSpPr>
        <p:spPr>
          <a:xfrm>
            <a:off x="4653246" y="1237786"/>
            <a:ext cx="4023360" cy="2888166"/>
          </a:xfrm>
        </p:spPr>
        <p:txBody>
          <a:bodyPr>
            <a:normAutofit/>
          </a:bodyPr>
          <a:lstStyle>
            <a:lvl1pPr>
              <a:spcBef>
                <a:spcPts val="100"/>
              </a:spcBef>
              <a:defRPr sz="200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100"/>
              </a:spcBef>
              <a:defRPr sz="18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spcBef>
                <a:spcPts val="100"/>
              </a:spcBef>
              <a:defRPr sz="160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39738" y="1237786"/>
            <a:ext cx="4023360" cy="2888166"/>
          </a:xfrm>
        </p:spPr>
        <p:txBody>
          <a:bodyPr>
            <a:normAutofit/>
          </a:bodyPr>
          <a:lstStyle>
            <a:lvl1pPr>
              <a:spcBef>
                <a:spcPts val="100"/>
              </a:spcBef>
              <a:defRPr sz="200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100"/>
              </a:spcBef>
              <a:defRPr sz="18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spcBef>
                <a:spcPts val="100"/>
              </a:spcBef>
              <a:defRPr sz="160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434975" y="4270916"/>
            <a:ext cx="8262938" cy="189493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5904" y="261562"/>
            <a:ext cx="8239126" cy="853560"/>
          </a:xfrm>
        </p:spPr>
        <p:txBody>
          <a:bodyPr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 sz="90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fld id="{37041C5E-0BC8-432B-9FB9-AEEE6A0D3DD7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94184420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7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25904" y="261562"/>
            <a:ext cx="8239126" cy="853560"/>
          </a:xfrm>
        </p:spPr>
        <p:txBody>
          <a:bodyPr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9738" y="6430963"/>
            <a:ext cx="260350" cy="152400"/>
          </a:xfrm>
        </p:spPr>
        <p:txBody>
          <a:bodyPr/>
          <a:lstStyle>
            <a:lvl1pPr algn="l">
              <a:defRPr sz="90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fld id="{05E30FB5-680B-452A-9779-E45257AF669D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6423253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7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 sz="90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fld id="{6B897245-8A53-46AD-9EFF-A3744C39C9BB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4260161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3657600" cy="3657600"/>
          </a:xfrm>
          <a:prstGeom prst="roundRect">
            <a:avLst>
              <a:gd name="adj" fmla="val 275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2950" y="6505575"/>
            <a:ext cx="1885950" cy="152400"/>
          </a:xfrm>
        </p:spPr>
        <p:txBody>
          <a:bodyPr/>
          <a:lstStyle/>
          <a:p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975" y="6507163"/>
            <a:ext cx="260350" cy="152400"/>
          </a:xfrm>
        </p:spPr>
        <p:txBody>
          <a:bodyPr>
            <a:normAutofit/>
          </a:bodyPr>
          <a:lstStyle/>
          <a:p>
            <a:fld id="{DBD5246C-868F-410A-AE52-FE248EDADC46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3257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3657600" cy="3657600"/>
          </a:xfrm>
          <a:prstGeom prst="roundRect">
            <a:avLst>
              <a:gd name="adj" fmla="val 275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2950" y="6505575"/>
            <a:ext cx="1885950" cy="152400"/>
          </a:xfrm>
        </p:spPr>
        <p:txBody>
          <a:bodyPr/>
          <a:lstStyle/>
          <a:p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975" y="6507163"/>
            <a:ext cx="260350" cy="152400"/>
          </a:xfrm>
        </p:spPr>
        <p:txBody>
          <a:bodyPr>
            <a:normAutofit/>
          </a:bodyPr>
          <a:lstStyle/>
          <a:p>
            <a:fld id="{DBD5246C-868F-410A-AE52-FE248EDADC46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7495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3657600" cy="3657600"/>
          </a:xfrm>
          <a:prstGeom prst="roundRect">
            <a:avLst>
              <a:gd name="adj" fmla="val 275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2950" y="6505575"/>
            <a:ext cx="1885950" cy="152400"/>
          </a:xfrm>
        </p:spPr>
        <p:txBody>
          <a:bodyPr/>
          <a:lstStyle/>
          <a:p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975" y="6507163"/>
            <a:ext cx="260350" cy="152400"/>
          </a:xfrm>
        </p:spPr>
        <p:txBody>
          <a:bodyPr>
            <a:normAutofit/>
          </a:bodyPr>
          <a:lstStyle/>
          <a:p>
            <a:fld id="{DBD5246C-868F-410A-AE52-FE248EDADC46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177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0"/>
          </p:nvPr>
        </p:nvSpPr>
        <p:spPr>
          <a:xfrm>
            <a:off x="4653246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39738" y="1237789"/>
            <a:ext cx="4023360" cy="2888167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00"/>
              </a:spcBef>
              <a:defRPr sz="1800" b="0">
                <a:solidFill>
                  <a:schemeClr val="bg2"/>
                </a:solidFill>
                <a:latin typeface="+mn-lt"/>
              </a:defRPr>
            </a:lvl1pPr>
            <a:lvl2pPr marL="574675" indent="-231775">
              <a:spcBef>
                <a:spcPts val="100"/>
              </a:spcBef>
              <a:defRPr sz="1600" b="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defRPr sz="1400" b="0">
                <a:solidFill>
                  <a:schemeClr val="bg2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434975" y="4270916"/>
            <a:ext cx="8262938" cy="1894933"/>
          </a:xfrm>
        </p:spPr>
        <p:txBody>
          <a:bodyPr>
            <a:normAutofit/>
          </a:bodyPr>
          <a:lstStyle>
            <a:lvl1pPr>
              <a:defRPr sz="16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78400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3657600" cy="3657600"/>
          </a:xfrm>
          <a:prstGeom prst="roundRect">
            <a:avLst>
              <a:gd name="adj" fmla="val 275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2950" y="6505575"/>
            <a:ext cx="1885950" cy="152400"/>
          </a:xfrm>
        </p:spPr>
        <p:txBody>
          <a:bodyPr/>
          <a:lstStyle/>
          <a:p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975" y="6507163"/>
            <a:ext cx="260350" cy="152400"/>
          </a:xfrm>
        </p:spPr>
        <p:txBody>
          <a:bodyPr>
            <a:normAutofit/>
          </a:bodyPr>
          <a:lstStyle/>
          <a:p>
            <a:fld id="{DBD5246C-868F-410A-AE52-FE248EDADC46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2993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3657600" cy="3657600"/>
          </a:xfrm>
          <a:prstGeom prst="roundRect">
            <a:avLst>
              <a:gd name="adj" fmla="val 275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2950" y="6505575"/>
            <a:ext cx="1885950" cy="152400"/>
          </a:xfrm>
        </p:spPr>
        <p:txBody>
          <a:bodyPr/>
          <a:lstStyle/>
          <a:p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975" y="6507163"/>
            <a:ext cx="260350" cy="152400"/>
          </a:xfrm>
        </p:spPr>
        <p:txBody>
          <a:bodyPr>
            <a:normAutofit/>
          </a:bodyPr>
          <a:lstStyle/>
          <a:p>
            <a:fld id="{DBD5246C-868F-410A-AE52-FE248EDADC46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4378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4" name="TextBox 3"/>
          <p:cNvSpPr txBox="1"/>
          <p:nvPr userDrawn="1"/>
        </p:nvSpPr>
        <p:spPr>
          <a:xfrm>
            <a:off x="685800" y="6389688"/>
            <a:ext cx="900113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AAAAAA"/>
                </a:solidFill>
                <a:latin typeface="Museo Sans For Dell"/>
                <a:cs typeface="Arial" charset="0"/>
              </a:rPr>
              <a:t>Confidential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81000" y="6389688"/>
            <a:ext cx="376238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fld id="{15166A76-CC04-4866-AAE7-C7D2BA60FD55}" type="slidenum">
              <a:rPr lang="en-US" sz="1000">
                <a:solidFill>
                  <a:srgbClr val="AAAAAA"/>
                </a:solidFill>
                <a:latin typeface="Museo Sans For Dell"/>
                <a:cs typeface="Arial" charset="0"/>
              </a:rPr>
              <a:pPr/>
              <a:t>‹#›</a:t>
            </a:fld>
            <a:endParaRPr lang="en-US" sz="1000" dirty="0">
              <a:solidFill>
                <a:srgbClr val="AAAAAA"/>
              </a:solidFill>
              <a:latin typeface="Museo Sans For Del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157463"/>
      </p:ext>
    </p:extLst>
  </p:cSld>
  <p:clrMapOvr>
    <a:masterClrMapping/>
  </p:clrMapOvr>
  <p:transition spd="med"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pic>
        <p:nvPicPr>
          <p:cNvPr id="16" name="Picture 15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5" y="6226684"/>
            <a:ext cx="573025" cy="573025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502" y="6440495"/>
            <a:ext cx="260349" cy="152399"/>
          </a:xfrm>
          <a:prstGeom prst="rect">
            <a:avLst/>
          </a:prstGeom>
        </p:spPr>
        <p:txBody>
          <a:bodyPr vert="horz" lIns="0" tIns="0" rIns="89147" bIns="0" rtlCol="0" anchor="ctr"/>
          <a:lstStyle>
            <a:lvl1pPr algn="l">
              <a:defRPr sz="900">
                <a:solidFill>
                  <a:schemeClr val="accent4"/>
                </a:solidFill>
                <a:latin typeface="Museo Sans For Dell" pitchFamily="2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D5246C-868F-410A-AE52-FE248EDADC46}" type="slidenum">
              <a:rPr lang="en-US" smtClean="0">
                <a:solidFill>
                  <a:srgbClr val="AAAAA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AAAA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8179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  <p:hf hd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7" name="TextBox 6"/>
          <p:cNvSpPr txBox="1"/>
          <p:nvPr userDrawn="1"/>
        </p:nvSpPr>
        <p:spPr>
          <a:xfrm>
            <a:off x="685800" y="6390085"/>
            <a:ext cx="899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AAAAAA"/>
                </a:solidFill>
                <a:latin typeface="Museo Sans For Dell"/>
              </a:rPr>
              <a:t>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81000" y="6390085"/>
            <a:ext cx="37702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E76A19A0-270D-483B-8541-E9ADAADE1FF9}" type="slidenum">
              <a:rPr lang="en-US" sz="1000">
                <a:solidFill>
                  <a:srgbClr val="AAAAAA"/>
                </a:solidFill>
                <a:latin typeface="Museo Sans For Dell"/>
              </a:rPr>
              <a:pPr>
                <a:defRPr/>
              </a:pPr>
              <a:t>‹#›</a:t>
            </a:fld>
            <a:endParaRPr lang="en-US" sz="1000" dirty="0">
              <a:solidFill>
                <a:srgbClr val="AAAAAA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3142007235"/>
      </p:ext>
    </p:extLst>
  </p:cSld>
  <p:clrMapOvr>
    <a:masterClrMapping/>
  </p:clrMapOvr>
  <p:transition spd="med"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7" name="TextBox 6"/>
          <p:cNvSpPr txBox="1"/>
          <p:nvPr userDrawn="1"/>
        </p:nvSpPr>
        <p:spPr>
          <a:xfrm>
            <a:off x="685800" y="6390085"/>
            <a:ext cx="899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AAAAAA"/>
                </a:solidFill>
                <a:latin typeface="Museo Sans For Dell"/>
              </a:rPr>
              <a:t>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81000" y="6390085"/>
            <a:ext cx="37702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E76A19A0-270D-483B-8541-E9ADAADE1FF9}" type="slidenum">
              <a:rPr lang="en-US" sz="1000">
                <a:solidFill>
                  <a:srgbClr val="AAAAAA"/>
                </a:solidFill>
                <a:latin typeface="Museo Sans For Dell"/>
              </a:rPr>
              <a:pPr>
                <a:defRPr/>
              </a:pPr>
              <a:t>‹#›</a:t>
            </a:fld>
            <a:endParaRPr lang="en-US" sz="1000" dirty="0">
              <a:solidFill>
                <a:srgbClr val="AAAAAA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547028831"/>
      </p:ext>
    </p:extLst>
  </p:cSld>
  <p:clrMapOvr>
    <a:masterClrMapping/>
  </p:clrMapOvr>
  <p:transition spd="med"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 lIns="0" tIns="0" rIns="0" bIns="0">
            <a:normAutofit/>
          </a:bodyPr>
          <a:lstStyle>
            <a:lvl1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8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Font typeface="Museo Sans For Dell" pitchFamily="2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2pPr>
            <a:lvl3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400">
                <a:solidFill>
                  <a:schemeClr val="bg2"/>
                </a:solidFill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200" baseline="0">
                <a:solidFill>
                  <a:schemeClr val="bg2"/>
                </a:solidFill>
                <a:latin typeface="+mn-lt"/>
              </a:defRPr>
            </a:lvl4pPr>
            <a:lvl5pPr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defRPr sz="1100">
                <a:solidFill>
                  <a:schemeClr val="bg2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 userDrawn="1"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Picture 1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623543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742950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Dell_Enterprise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dell_gray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8193024" y="6226686"/>
            <a:ext cx="573025" cy="5730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307323" y="6429376"/>
            <a:ext cx="1885950" cy="152400"/>
          </a:xfrm>
          <a:prstGeom prst="rect">
            <a:avLst/>
          </a:prstGeom>
          <a:noFill/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Marketing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Placeholder 21"/>
          <p:cNvSpPr>
            <a:spLocks noGrp="1"/>
          </p:cNvSpPr>
          <p:nvPr>
            <p:ph type="title"/>
          </p:nvPr>
        </p:nvSpPr>
        <p:spPr bwMode="auto">
          <a:xfrm>
            <a:off x="-124358" y="187499"/>
            <a:ext cx="8047207" cy="853206"/>
          </a:xfrm>
          <a:prstGeom prst="roundRect">
            <a:avLst>
              <a:gd name="adj" fmla="val 10665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512763" indent="0"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9415138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slideLayout" Target="../slideLayouts/slideLayout56.xml"/><Relationship Id="rId3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51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slideLayout" Target="../slideLayouts/slideLayout55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slideLayout" Target="../slideLayouts/slideLayout59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slideLayout" Target="../slideLayouts/slideLayout54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slideLayout" Target="../slideLayouts/slideLayout53.xml"/><Relationship Id="rId28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31" Type="http://schemas.openxmlformats.org/officeDocument/2006/relationships/theme" Target="../theme/theme2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52.xml"/><Relationship Id="rId27" Type="http://schemas.openxmlformats.org/officeDocument/2006/relationships/slideLayout" Target="../slideLayouts/slideLayout57.xml"/><Relationship Id="rId30" Type="http://schemas.openxmlformats.org/officeDocument/2006/relationships/slideLayout" Target="../slideLayouts/slideLayout6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62.xml"/><Relationship Id="rId16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19100" y="1241424"/>
            <a:ext cx="8277226" cy="492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2"/>
            <a:endParaRPr lang="en-US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4" r:id="rId1"/>
    <p:sldLayoutId id="2147483918" r:id="rId2"/>
    <p:sldLayoutId id="2147483920" r:id="rId3"/>
    <p:sldLayoutId id="2147483875" r:id="rId4"/>
    <p:sldLayoutId id="2147483930" r:id="rId5"/>
    <p:sldLayoutId id="2147483876" r:id="rId6"/>
    <p:sldLayoutId id="2147483891" r:id="rId7"/>
    <p:sldLayoutId id="2147483877" r:id="rId8"/>
    <p:sldLayoutId id="2147483938" r:id="rId9"/>
    <p:sldLayoutId id="2147483879" r:id="rId10"/>
    <p:sldLayoutId id="2147483937" r:id="rId11"/>
    <p:sldLayoutId id="2147483936" r:id="rId12"/>
    <p:sldLayoutId id="2147483940" r:id="rId13"/>
    <p:sldLayoutId id="2147483939" r:id="rId14"/>
    <p:sldLayoutId id="2147483880" r:id="rId15"/>
    <p:sldLayoutId id="2147483892" r:id="rId16"/>
    <p:sldLayoutId id="2147483884" r:id="rId17"/>
    <p:sldLayoutId id="2147483893" r:id="rId18"/>
    <p:sldLayoutId id="2147483928" r:id="rId19"/>
    <p:sldLayoutId id="2147483941" r:id="rId20"/>
    <p:sldLayoutId id="2147483935" r:id="rId21"/>
    <p:sldLayoutId id="2147483926" r:id="rId22"/>
    <p:sldLayoutId id="2147483924" r:id="rId23"/>
    <p:sldLayoutId id="2147483922" r:id="rId24"/>
    <p:sldLayoutId id="2147483919" r:id="rId25"/>
    <p:sldLayoutId id="2147483921" r:id="rId26"/>
    <p:sldLayoutId id="2147483923" r:id="rId27"/>
    <p:sldLayoutId id="2147483925" r:id="rId28"/>
    <p:sldLayoutId id="2147483927" r:id="rId29"/>
    <p:sldLayoutId id="2147483929" r:id="rId30"/>
  </p:sldLayoutIdLst>
  <p:transition spd="med">
    <p:wipe dir="r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chemeClr val="bg1"/>
          </a:solidFill>
          <a:latin typeface="+mj-lt"/>
          <a:ea typeface="Museo For Dell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"/>
        </a:spcBef>
        <a:spcAft>
          <a:spcPts val="100"/>
        </a:spcAft>
        <a:buClr>
          <a:schemeClr val="bg1"/>
        </a:buClr>
        <a:buFont typeface="Arial" pitchFamily="34" charset="0"/>
        <a:buChar char="•"/>
        <a:defRPr sz="1800">
          <a:solidFill>
            <a:schemeClr val="bg2"/>
          </a:solidFill>
          <a:latin typeface="+mn-lt"/>
          <a:ea typeface="Museo Sans For Dell" pitchFamily="2" charset="0"/>
          <a:cs typeface="+mn-cs"/>
        </a:defRPr>
      </a:lvl1pPr>
      <a:lvl2pPr marL="574675" indent="-223838" algn="l" rtl="0" eaLnBrk="1" fontAlgn="base" hangingPunct="1">
        <a:lnSpc>
          <a:spcPct val="90000"/>
        </a:lnSpc>
        <a:spcBef>
          <a:spcPts val="100"/>
        </a:spcBef>
        <a:spcAft>
          <a:spcPts val="100"/>
        </a:spcAft>
        <a:buClr>
          <a:schemeClr val="bg1"/>
        </a:buClr>
        <a:buFont typeface="Museo Sans For Dell" pitchFamily="2" charset="0"/>
        <a:buChar char="–"/>
        <a:defRPr sz="1600" baseline="0">
          <a:solidFill>
            <a:schemeClr val="bg2"/>
          </a:solidFill>
          <a:latin typeface="+mn-lt"/>
          <a:ea typeface="Museo Sans For Dell" pitchFamily="2" charset="0"/>
        </a:defRPr>
      </a:lvl2pPr>
      <a:lvl3pPr marL="909638" indent="-220663" algn="l" rtl="0" eaLnBrk="1" fontAlgn="base" hangingPunct="1">
        <a:lnSpc>
          <a:spcPct val="90000"/>
        </a:lnSpc>
        <a:spcBef>
          <a:spcPts val="100"/>
        </a:spcBef>
        <a:spcAft>
          <a:spcPts val="100"/>
        </a:spcAft>
        <a:buClr>
          <a:schemeClr val="bg1"/>
        </a:buClr>
        <a:buFont typeface="Museo Sans For Dell" pitchFamily="2" charset="0"/>
        <a:buChar char="›"/>
        <a:defRPr sz="1200" baseline="0">
          <a:solidFill>
            <a:schemeClr val="bg2"/>
          </a:solidFill>
          <a:latin typeface="+mn-lt"/>
          <a:ea typeface="Museo Sans For Dell" pitchFamily="2" charset="0"/>
        </a:defRPr>
      </a:lvl3pPr>
      <a:lvl4pPr marL="1246188" indent="-222250" algn="l" rtl="0" eaLnBrk="1" fontAlgn="base" hangingPunct="1">
        <a:lnSpc>
          <a:spcPct val="90000"/>
        </a:lnSpc>
        <a:spcBef>
          <a:spcPts val="100"/>
        </a:spcBef>
        <a:spcAft>
          <a:spcPts val="100"/>
        </a:spcAft>
        <a:buClr>
          <a:schemeClr val="bg1"/>
        </a:buClr>
        <a:buFont typeface="Museo For Dell 300" pitchFamily="50" charset="0"/>
        <a:buChar char="–"/>
        <a:defRPr sz="1200">
          <a:solidFill>
            <a:schemeClr val="bg2"/>
          </a:solidFill>
          <a:latin typeface="+mn-lt"/>
          <a:ea typeface="Museo Sans For Dell" pitchFamily="2" charset="0"/>
        </a:defRPr>
      </a:lvl4pPr>
      <a:lvl5pPr marL="1608138" indent="-2365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8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19100" y="1241424"/>
            <a:ext cx="8277226" cy="492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57536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  <p:sldLayoutId id="2147483959" r:id="rId17"/>
    <p:sldLayoutId id="2147483960" r:id="rId18"/>
    <p:sldLayoutId id="2147483961" r:id="rId19"/>
    <p:sldLayoutId id="2147483962" r:id="rId20"/>
    <p:sldLayoutId id="2147483963" r:id="rId21"/>
    <p:sldLayoutId id="2147483964" r:id="rId22"/>
    <p:sldLayoutId id="2147483965" r:id="rId23"/>
    <p:sldLayoutId id="2147483966" r:id="rId24"/>
    <p:sldLayoutId id="2147483967" r:id="rId25"/>
    <p:sldLayoutId id="2147483968" r:id="rId26"/>
    <p:sldLayoutId id="2147483969" r:id="rId27"/>
    <p:sldLayoutId id="2147483970" r:id="rId28"/>
    <p:sldLayoutId id="2147483971" r:id="rId29"/>
    <p:sldLayoutId id="2147483972" r:id="rId30"/>
  </p:sldLayoutIdLst>
  <p:transition spd="med">
    <p:wipe dir="r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chemeClr val="bg1"/>
          </a:solidFill>
          <a:latin typeface="+mj-lt"/>
          <a:ea typeface="Museo For Dell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"/>
        </a:spcBef>
        <a:spcAft>
          <a:spcPts val="100"/>
        </a:spcAft>
        <a:buClr>
          <a:schemeClr val="bg1"/>
        </a:buClr>
        <a:buFont typeface="Arial" pitchFamily="34" charset="0"/>
        <a:buChar char="•"/>
        <a:defRPr sz="1800">
          <a:solidFill>
            <a:schemeClr val="bg2"/>
          </a:solidFill>
          <a:latin typeface="+mn-lt"/>
          <a:ea typeface="Museo Sans For Dell" pitchFamily="2" charset="0"/>
          <a:cs typeface="+mn-cs"/>
        </a:defRPr>
      </a:lvl1pPr>
      <a:lvl2pPr marL="574675" indent="-223838" algn="l" rtl="0" eaLnBrk="1" fontAlgn="base" hangingPunct="1">
        <a:lnSpc>
          <a:spcPct val="90000"/>
        </a:lnSpc>
        <a:spcBef>
          <a:spcPts val="100"/>
        </a:spcBef>
        <a:spcAft>
          <a:spcPts val="100"/>
        </a:spcAft>
        <a:buClr>
          <a:schemeClr val="bg1"/>
        </a:buClr>
        <a:buFont typeface="Museo Sans For Dell" pitchFamily="2" charset="0"/>
        <a:buChar char="–"/>
        <a:defRPr sz="1600" baseline="0">
          <a:solidFill>
            <a:schemeClr val="bg2"/>
          </a:solidFill>
          <a:latin typeface="+mn-lt"/>
          <a:ea typeface="Museo Sans For Dell" pitchFamily="2" charset="0"/>
        </a:defRPr>
      </a:lvl2pPr>
      <a:lvl3pPr marL="909638" indent="-220663" algn="l" rtl="0" eaLnBrk="1" fontAlgn="base" hangingPunct="1">
        <a:lnSpc>
          <a:spcPct val="90000"/>
        </a:lnSpc>
        <a:spcBef>
          <a:spcPts val="100"/>
        </a:spcBef>
        <a:spcAft>
          <a:spcPts val="100"/>
        </a:spcAft>
        <a:buClr>
          <a:schemeClr val="bg1"/>
        </a:buClr>
        <a:buFont typeface="Museo Sans For Dell" pitchFamily="2" charset="0"/>
        <a:buChar char="›"/>
        <a:defRPr sz="1200" baseline="0">
          <a:solidFill>
            <a:schemeClr val="bg2"/>
          </a:solidFill>
          <a:latin typeface="+mn-lt"/>
          <a:ea typeface="Museo Sans For Dell" pitchFamily="2" charset="0"/>
        </a:defRPr>
      </a:lvl3pPr>
      <a:lvl4pPr marL="1246188" indent="-222250" algn="l" rtl="0" eaLnBrk="1" fontAlgn="base" hangingPunct="1">
        <a:lnSpc>
          <a:spcPct val="90000"/>
        </a:lnSpc>
        <a:spcBef>
          <a:spcPts val="100"/>
        </a:spcBef>
        <a:spcAft>
          <a:spcPts val="100"/>
        </a:spcAft>
        <a:buClr>
          <a:schemeClr val="bg1"/>
        </a:buClr>
        <a:buFont typeface="Museo For Dell 300" pitchFamily="50" charset="0"/>
        <a:buChar char="–"/>
        <a:defRPr sz="1200">
          <a:solidFill>
            <a:schemeClr val="bg2"/>
          </a:solidFill>
          <a:latin typeface="+mn-lt"/>
          <a:ea typeface="Museo Sans For Dell" pitchFamily="2" charset="0"/>
        </a:defRPr>
      </a:lvl4pPr>
      <a:lvl5pPr marL="1608138" indent="-2365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8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261938"/>
            <a:ext cx="822960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79525"/>
            <a:ext cx="82296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2"/>
            <a:endParaRPr lang="en-US" smtClean="0"/>
          </a:p>
        </p:txBody>
      </p:sp>
      <p:sp>
        <p:nvSpPr>
          <p:cNvPr id="4" name="TextBox 3"/>
          <p:cNvSpPr txBox="1"/>
          <p:nvPr/>
        </p:nvSpPr>
        <p:spPr bwMode="black">
          <a:xfrm>
            <a:off x="4098925" y="6477000"/>
            <a:ext cx="4054475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444444"/>
                </a:solidFill>
                <a:latin typeface="Museo Sans For Dell"/>
              </a:rPr>
              <a:t>Storage Marketing</a:t>
            </a:r>
            <a:endParaRPr lang="en-US" sz="1000" dirty="0">
              <a:solidFill>
                <a:srgbClr val="000000">
                  <a:lumMod val="60000"/>
                  <a:lumOff val="40000"/>
                </a:srgbClr>
              </a:solidFill>
              <a:latin typeface="Museo Sans For Dell"/>
            </a:endParaRPr>
          </a:p>
        </p:txBody>
      </p:sp>
      <p:pic>
        <p:nvPicPr>
          <p:cNvPr id="1029" name="Picture 5" descr="dell_gray_logo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6248400"/>
            <a:ext cx="573087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2950" y="6505575"/>
            <a:ext cx="1885950" cy="15240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1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975" y="6507163"/>
            <a:ext cx="260350" cy="15240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92D92BA-B7BD-403F-84AF-91832A3997DB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9501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  <p:sldLayoutId id="2147483986" r:id="rId13"/>
    <p:sldLayoutId id="2147483987" r:id="rId14"/>
    <p:sldLayoutId id="2147483988" r:id="rId15"/>
    <p:sldLayoutId id="2147483989" r:id="rId16"/>
  </p:sldLayoutIdLst>
  <p:transition spd="med">
    <p:wipe dir="r"/>
  </p:transition>
  <p:timing>
    <p:tnLst>
      <p:par>
        <p:cTn id="1" dur="indefinite" restart="never" nodeType="tmRoot"/>
      </p:par>
    </p:tnLst>
  </p:timing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Museo For Dell" pitchFamily="2" charset="0"/>
          <a:ea typeface="Museo For Dell" pitchFamily="2" charset="0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Museo For Dell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Museo For Dell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Museo For Dell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Museo For Dell" pitchFamily="2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"/>
        </a:spcBef>
        <a:spcAft>
          <a:spcPts val="100"/>
        </a:spcAft>
        <a:buClr>
          <a:schemeClr val="accent1"/>
        </a:buClr>
        <a:buFont typeface="Arial" charset="0"/>
        <a:buChar char="•"/>
        <a:defRPr sz="200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574675" indent="-223838" algn="l" rtl="0" fontAlgn="base">
        <a:lnSpc>
          <a:spcPct val="90000"/>
        </a:lnSpc>
        <a:spcBef>
          <a:spcPts val="100"/>
        </a:spcBef>
        <a:spcAft>
          <a:spcPts val="100"/>
        </a:spcAft>
        <a:buClr>
          <a:schemeClr val="accent1"/>
        </a:buClr>
        <a:buFont typeface="Museo Sans For Dell" pitchFamily="2" charset="0"/>
        <a:buChar char="–"/>
        <a:defRPr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909638" indent="-220663" algn="l" rtl="0" fontAlgn="base">
        <a:lnSpc>
          <a:spcPct val="90000"/>
        </a:lnSpc>
        <a:spcBef>
          <a:spcPts val="100"/>
        </a:spcBef>
        <a:spcAft>
          <a:spcPts val="100"/>
        </a:spcAft>
        <a:buClr>
          <a:schemeClr val="accent1"/>
        </a:buClr>
        <a:buFont typeface="Museo Sans For Dell" pitchFamily="2" charset="0"/>
        <a:buChar char="›"/>
        <a:defRPr sz="16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1246188" indent="-222250" algn="l" rtl="0" fontAlgn="base">
        <a:lnSpc>
          <a:spcPct val="90000"/>
        </a:lnSpc>
        <a:spcBef>
          <a:spcPts val="100"/>
        </a:spcBef>
        <a:spcAft>
          <a:spcPts val="100"/>
        </a:spcAft>
        <a:buClr>
          <a:schemeClr val="accent1"/>
        </a:buClr>
        <a:buFont typeface="Museo For Dell 300"/>
        <a:buChar char="–"/>
        <a:defRPr sz="14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608138" indent="-236538" algn="l" rtl="0" fontAlgn="base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/>
        <a:buChar char="–"/>
        <a:defRPr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ntmobi.com/dellenterprisemobil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346" y="2748318"/>
            <a:ext cx="5772878" cy="1457325"/>
          </a:xfrm>
        </p:spPr>
        <p:txBody>
          <a:bodyPr/>
          <a:lstStyle/>
          <a:p>
            <a:r>
              <a:rPr lang="en-US" sz="3200" dirty="0" smtClean="0"/>
              <a:t>Enterprise </a:t>
            </a:r>
            <a:r>
              <a:rPr lang="en-US" sz="3200" dirty="0" smtClean="0"/>
              <a:t>Mobile App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Heather </a:t>
            </a:r>
            <a:r>
              <a:rPr lang="en-US" smtClean="0"/>
              <a:t>Abzug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084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</a:t>
            </a:r>
            <a:r>
              <a:rPr lang="en-US" smtClean="0"/>
              <a:t>app taxonomy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rgbClr val="AAAAAA"/>
                </a:solidFill>
              </a:rPr>
              <a:pPr/>
              <a:t>2</a:t>
            </a:fld>
            <a:endParaRPr lang="en-US" dirty="0">
              <a:solidFill>
                <a:srgbClr val="AAAAAA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28626" y="1241425"/>
            <a:ext cx="8267700" cy="489043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46978800"/>
              </p:ext>
            </p:extLst>
          </p:nvPr>
        </p:nvGraphicFramePr>
        <p:xfrm>
          <a:off x="-828135" y="1168794"/>
          <a:ext cx="9765102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767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Dell storage to Dell </a:t>
            </a:r>
            <a:r>
              <a:rPr lang="en-US" dirty="0"/>
              <a:t>e</a:t>
            </a:r>
            <a:r>
              <a:rPr lang="en-US" dirty="0" smtClean="0"/>
              <a:t>nterprise</a:t>
            </a:r>
          </a:p>
          <a:p>
            <a:pPr lvl="1"/>
            <a:r>
              <a:rPr lang="en-US" dirty="0" smtClean="0"/>
              <a:t>URL = </a:t>
            </a:r>
            <a:r>
              <a:rPr lang="en-US" dirty="0" smtClean="0">
                <a:hlinkClick r:id="rId3"/>
              </a:rPr>
              <a:t>www.eventmobi.com/dellenterprisemobile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r>
              <a:rPr lang="en-US" dirty="0" smtClean="0"/>
              <a:t>Objective: Update mobile app so it is a go-to tool that provides the </a:t>
            </a:r>
            <a:r>
              <a:rPr lang="en-US" dirty="0"/>
              <a:t>best, most current </a:t>
            </a:r>
            <a:r>
              <a:rPr lang="en-US" b="1" dirty="0" smtClean="0"/>
              <a:t>enterprise materials </a:t>
            </a:r>
            <a:r>
              <a:rPr lang="en-US" dirty="0" smtClean="0"/>
              <a:t>for sales anytime, anywhere.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Primary actions:</a:t>
            </a:r>
          </a:p>
          <a:p>
            <a:pPr lvl="1"/>
            <a:r>
              <a:rPr lang="en-US" dirty="0" smtClean="0"/>
              <a:t>Socialize overhaul and receive team/sales input</a:t>
            </a:r>
          </a:p>
          <a:p>
            <a:pPr lvl="1"/>
            <a:r>
              <a:rPr lang="en-US" dirty="0" smtClean="0"/>
              <a:t>Renovate taxonomy of mobile app for consistency</a:t>
            </a:r>
          </a:p>
          <a:p>
            <a:pPr lvl="1"/>
            <a:r>
              <a:rPr lang="en-US" dirty="0" smtClean="0"/>
              <a:t>Update interface design </a:t>
            </a:r>
          </a:p>
          <a:p>
            <a:pPr lvl="1"/>
            <a:r>
              <a:rPr lang="en-US" dirty="0" smtClean="0"/>
              <a:t>Upload documents and populate with sales tools</a:t>
            </a:r>
          </a:p>
          <a:p>
            <a:pPr lvl="1"/>
            <a:r>
              <a:rPr lang="en-US" dirty="0" smtClean="0"/>
              <a:t>Promote and maintain mobile app across sales and ESG</a:t>
            </a:r>
          </a:p>
          <a:p>
            <a:pPr marL="350837" lvl="1" indent="0">
              <a:buNone/>
            </a:pPr>
            <a:endParaRPr lang="en-US" dirty="0" smtClean="0"/>
          </a:p>
          <a:p>
            <a:r>
              <a:rPr lang="en-US" dirty="0" smtClean="0"/>
              <a:t>Dates to bookmark:</a:t>
            </a:r>
          </a:p>
          <a:p>
            <a:pPr lvl="1"/>
            <a:r>
              <a:rPr lang="en-US" dirty="0" smtClean="0"/>
              <a:t>August 5</a:t>
            </a:r>
            <a:r>
              <a:rPr lang="en-US" baseline="30000" dirty="0" smtClean="0"/>
              <a:t>:</a:t>
            </a:r>
            <a:r>
              <a:rPr lang="en-US" dirty="0" smtClean="0"/>
              <a:t> Soft launch while incorporating feedback</a:t>
            </a:r>
          </a:p>
          <a:p>
            <a:pPr lvl="1"/>
            <a:r>
              <a:rPr lang="en-US" dirty="0" smtClean="0"/>
              <a:t>August 16: Feature in Scott’s all-team meeting</a:t>
            </a:r>
          </a:p>
          <a:p>
            <a:pPr lvl="1"/>
            <a:r>
              <a:rPr lang="en-US" dirty="0" smtClean="0"/>
              <a:t>August 26: Launch with rollout email (Scott</a:t>
            </a:r>
          </a:p>
          <a:p>
            <a:pPr lvl="1"/>
            <a:r>
              <a:rPr lang="en-US" dirty="0" smtClean="0"/>
              <a:t>August 27: Highlight </a:t>
            </a:r>
            <a:r>
              <a:rPr lang="en-US" dirty="0"/>
              <a:t>in The Enterprise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September XX: ODW blog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Dell storage to Dell enterprise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539" y="6431529"/>
            <a:ext cx="260349" cy="1523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bg2"/>
                </a:solidFill>
                <a:latin typeface="+mn-lt"/>
              </a:defRPr>
            </a:lvl1pPr>
          </a:lstStyle>
          <a:p>
            <a:fld id="{DBD5246C-868F-410A-AE52-FE248EDADC46}" type="slidenum">
              <a:rPr lang="en-US" smtClean="0">
                <a:solidFill>
                  <a:schemeClr val="accent1"/>
                </a:solidFill>
              </a:rPr>
              <a:pPr/>
              <a:t>3</a:t>
            </a:fld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10277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39740" y="6431530"/>
            <a:ext cx="260349" cy="152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444444"/>
              </a:solidFill>
            </a:endParaRPr>
          </a:p>
          <a:p>
            <a:endParaRPr lang="en-US" dirty="0">
              <a:solidFill>
                <a:srgbClr val="444444"/>
              </a:solidFill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228598" y="1275907"/>
            <a:ext cx="7394946" cy="471022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0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  <a:cs typeface="+mn-cs"/>
              </a:defRPr>
            </a:lvl1pPr>
            <a:lvl2pPr marL="574675" indent="-233363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Sans For Dell" pitchFamily="2" charset="0"/>
              <a:buChar char="–"/>
              <a:defRPr sz="1800" baseline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2pPr>
            <a:lvl3pPr marL="909638" indent="-220663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Sans For Dell" pitchFamily="2" charset="0"/>
              <a:buChar char="›"/>
              <a:defRPr sz="1600" baseline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3pPr>
            <a:lvl4pPr marL="1246188" indent="-222250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For Dell 300" pitchFamily="50" charset="0"/>
              <a:buChar char="–"/>
              <a:defRPr sz="14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4pPr>
            <a:lvl5pPr marL="1608138" indent="-236538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bg1"/>
              </a:buClr>
              <a:buFont typeface="Museo For Dell 300" pitchFamily="50" charset="0"/>
              <a:buChar char="–"/>
              <a:defRPr sz="18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5pPr>
            <a:lvl6pPr marL="20653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6pPr>
            <a:lvl7pPr marL="25225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7pPr>
            <a:lvl8pPr marL="29797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8pPr>
            <a:lvl9pPr marL="34369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r>
              <a:rPr lang="en-US" sz="1800" b="1" dirty="0" smtClean="0">
                <a:solidFill>
                  <a:srgbClr val="0085C3"/>
                </a:solidFill>
              </a:rPr>
              <a:t>Structural milestones for launch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endParaRPr lang="en-US" sz="500" b="1" u="sng" dirty="0" smtClean="0">
              <a:solidFill>
                <a:srgbClr val="0085C3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b="1" dirty="0" smtClean="0">
                <a:solidFill>
                  <a:srgbClr val="444444"/>
                </a:solidFill>
              </a:rPr>
              <a:t>Develop framework </a:t>
            </a:r>
            <a:r>
              <a:rPr lang="en-US" sz="1400" dirty="0" smtClean="0">
                <a:solidFill>
                  <a:srgbClr val="444444"/>
                </a:solidFill>
              </a:rPr>
              <a:t>for testing with key members of sales bench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rgbClr val="444444"/>
                </a:solidFill>
              </a:rPr>
              <a:t>Keep focused on </a:t>
            </a:r>
            <a:r>
              <a:rPr lang="en-US" sz="1400" b="1" dirty="0" smtClean="0">
                <a:solidFill>
                  <a:srgbClr val="444444"/>
                </a:solidFill>
              </a:rPr>
              <a:t>new and top content </a:t>
            </a:r>
            <a:r>
              <a:rPr lang="en-US" sz="1400" dirty="0" smtClean="0">
                <a:solidFill>
                  <a:srgbClr val="444444"/>
                </a:solidFill>
              </a:rPr>
              <a:t>sales needs to close deals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rgbClr val="444444"/>
                </a:solidFill>
              </a:rPr>
              <a:t>Use </a:t>
            </a:r>
            <a:r>
              <a:rPr lang="en-US" sz="1400" b="1" dirty="0" smtClean="0">
                <a:solidFill>
                  <a:srgbClr val="444444"/>
                </a:solidFill>
              </a:rPr>
              <a:t>feedback to refine </a:t>
            </a:r>
            <a:r>
              <a:rPr lang="en-US" sz="1400" dirty="0" smtClean="0">
                <a:solidFill>
                  <a:srgbClr val="444444"/>
                </a:solidFill>
              </a:rPr>
              <a:t>structure, if needed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endParaRPr lang="en-US" sz="1400" dirty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r>
              <a:rPr lang="en-US" sz="1800" b="1" dirty="0" smtClean="0">
                <a:solidFill>
                  <a:srgbClr val="0085C3"/>
                </a:solidFill>
              </a:rPr>
              <a:t>Proposed structure</a:t>
            </a:r>
            <a:endParaRPr lang="en-US" sz="1800" b="1" dirty="0">
              <a:solidFill>
                <a:srgbClr val="0085C3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rgbClr val="444444"/>
                </a:solidFill>
              </a:rPr>
              <a:t>Organize content by technology area/product line (see taxonomy)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rgbClr val="444444"/>
                </a:solidFill>
              </a:rPr>
              <a:t>Use </a:t>
            </a:r>
            <a:r>
              <a:rPr lang="en-US" sz="1400" b="1" dirty="0" smtClean="0">
                <a:solidFill>
                  <a:srgbClr val="444444"/>
                </a:solidFill>
              </a:rPr>
              <a:t>standard naming convention </a:t>
            </a:r>
            <a:r>
              <a:rPr lang="en-US" sz="1400" dirty="0" smtClean="0">
                <a:solidFill>
                  <a:srgbClr val="444444"/>
                </a:solidFill>
              </a:rPr>
              <a:t>for all documents housed on app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rgbClr val="444444"/>
                </a:solidFill>
              </a:rPr>
              <a:t>Prep for your meeting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rgbClr val="444444"/>
                </a:solidFill>
              </a:rPr>
              <a:t>For your customers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rgbClr val="444444"/>
                </a:solidFill>
              </a:rPr>
              <a:t>Limit each bucket to </a:t>
            </a:r>
            <a:r>
              <a:rPr lang="en-US" sz="1400" b="1" dirty="0" smtClean="0">
                <a:solidFill>
                  <a:srgbClr val="444444"/>
                </a:solidFill>
              </a:rPr>
              <a:t>set number of assets </a:t>
            </a:r>
            <a:r>
              <a:rPr lang="en-US" sz="1400" dirty="0" smtClean="0">
                <a:solidFill>
                  <a:srgbClr val="444444"/>
                </a:solidFill>
              </a:rPr>
              <a:t>to reduce clutter  (total = 10 or less assets in each category)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rgbClr val="444444"/>
                </a:solidFill>
              </a:rPr>
              <a:t>Drive to dashboards, tools and websites for more info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endParaRPr lang="en-US" sz="1200" dirty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200" dirty="0" smtClean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200" dirty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400" dirty="0">
              <a:solidFill>
                <a:srgbClr val="444444"/>
              </a:solidFill>
            </a:endParaRPr>
          </a:p>
          <a:p>
            <a:pPr marL="280988" indent="-28098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</a:pPr>
            <a:endParaRPr lang="en-US" sz="1200" dirty="0">
              <a:solidFill>
                <a:srgbClr val="444444"/>
              </a:solidFill>
            </a:endParaRPr>
          </a:p>
          <a:p>
            <a:pPr marL="280988" indent="-28098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</a:pPr>
            <a:endParaRPr lang="en-US" sz="1200" dirty="0" smtClean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400" b="1" dirty="0">
              <a:solidFill>
                <a:srgbClr val="0085C3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0" y="228600"/>
            <a:ext cx="6629401" cy="749300"/>
          </a:xfrm>
          <a:custGeom>
            <a:avLst/>
            <a:gdLst>
              <a:gd name="connsiteX0" fmla="*/ 0 w 6629400"/>
              <a:gd name="connsiteY0" fmla="*/ 86784 h 749300"/>
              <a:gd name="connsiteX1" fmla="*/ 25419 w 6629400"/>
              <a:gd name="connsiteY1" fmla="*/ 25418 h 749300"/>
              <a:gd name="connsiteX2" fmla="*/ 86785 w 6629400"/>
              <a:gd name="connsiteY2" fmla="*/ 0 h 749300"/>
              <a:gd name="connsiteX3" fmla="*/ 6542616 w 6629400"/>
              <a:gd name="connsiteY3" fmla="*/ 0 h 749300"/>
              <a:gd name="connsiteX4" fmla="*/ 6603982 w 6629400"/>
              <a:gd name="connsiteY4" fmla="*/ 25419 h 749300"/>
              <a:gd name="connsiteX5" fmla="*/ 6629400 w 6629400"/>
              <a:gd name="connsiteY5" fmla="*/ 86785 h 749300"/>
              <a:gd name="connsiteX6" fmla="*/ 6629400 w 6629400"/>
              <a:gd name="connsiteY6" fmla="*/ 662516 h 749300"/>
              <a:gd name="connsiteX7" fmla="*/ 6603982 w 6629400"/>
              <a:gd name="connsiteY7" fmla="*/ 723882 h 749300"/>
              <a:gd name="connsiteX8" fmla="*/ 6542616 w 6629400"/>
              <a:gd name="connsiteY8" fmla="*/ 749300 h 749300"/>
              <a:gd name="connsiteX9" fmla="*/ 86784 w 6629400"/>
              <a:gd name="connsiteY9" fmla="*/ 749300 h 749300"/>
              <a:gd name="connsiteX10" fmla="*/ 25418 w 6629400"/>
              <a:gd name="connsiteY10" fmla="*/ 723882 h 749300"/>
              <a:gd name="connsiteX11" fmla="*/ 0 w 6629400"/>
              <a:gd name="connsiteY11" fmla="*/ 662516 h 749300"/>
              <a:gd name="connsiteX12" fmla="*/ 0 w 6629400"/>
              <a:gd name="connsiteY12" fmla="*/ 86784 h 749300"/>
              <a:gd name="connsiteX0" fmla="*/ 0 w 6629400"/>
              <a:gd name="connsiteY0" fmla="*/ 662516 h 749300"/>
              <a:gd name="connsiteX1" fmla="*/ 25419 w 6629400"/>
              <a:gd name="connsiteY1" fmla="*/ 25418 h 749300"/>
              <a:gd name="connsiteX2" fmla="*/ 86785 w 6629400"/>
              <a:gd name="connsiteY2" fmla="*/ 0 h 749300"/>
              <a:gd name="connsiteX3" fmla="*/ 6542616 w 6629400"/>
              <a:gd name="connsiteY3" fmla="*/ 0 h 749300"/>
              <a:gd name="connsiteX4" fmla="*/ 6603982 w 6629400"/>
              <a:gd name="connsiteY4" fmla="*/ 25419 h 749300"/>
              <a:gd name="connsiteX5" fmla="*/ 6629400 w 6629400"/>
              <a:gd name="connsiteY5" fmla="*/ 86785 h 749300"/>
              <a:gd name="connsiteX6" fmla="*/ 6629400 w 6629400"/>
              <a:gd name="connsiteY6" fmla="*/ 662516 h 749300"/>
              <a:gd name="connsiteX7" fmla="*/ 6603982 w 6629400"/>
              <a:gd name="connsiteY7" fmla="*/ 723882 h 749300"/>
              <a:gd name="connsiteX8" fmla="*/ 6542616 w 6629400"/>
              <a:gd name="connsiteY8" fmla="*/ 749300 h 749300"/>
              <a:gd name="connsiteX9" fmla="*/ 86784 w 6629400"/>
              <a:gd name="connsiteY9" fmla="*/ 749300 h 749300"/>
              <a:gd name="connsiteX10" fmla="*/ 25418 w 6629400"/>
              <a:gd name="connsiteY10" fmla="*/ 723882 h 749300"/>
              <a:gd name="connsiteX11" fmla="*/ 0 w 6629400"/>
              <a:gd name="connsiteY11" fmla="*/ 662516 h 749300"/>
              <a:gd name="connsiteX0" fmla="*/ 10227 w 6614209"/>
              <a:gd name="connsiteY0" fmla="*/ 723882 h 844529"/>
              <a:gd name="connsiteX1" fmla="*/ 10228 w 6614209"/>
              <a:gd name="connsiteY1" fmla="*/ 25418 h 844529"/>
              <a:gd name="connsiteX2" fmla="*/ 71594 w 6614209"/>
              <a:gd name="connsiteY2" fmla="*/ 0 h 844529"/>
              <a:gd name="connsiteX3" fmla="*/ 6527425 w 6614209"/>
              <a:gd name="connsiteY3" fmla="*/ 0 h 844529"/>
              <a:gd name="connsiteX4" fmla="*/ 6588791 w 6614209"/>
              <a:gd name="connsiteY4" fmla="*/ 25419 h 844529"/>
              <a:gd name="connsiteX5" fmla="*/ 6614209 w 6614209"/>
              <a:gd name="connsiteY5" fmla="*/ 86785 h 844529"/>
              <a:gd name="connsiteX6" fmla="*/ 6614209 w 6614209"/>
              <a:gd name="connsiteY6" fmla="*/ 662516 h 844529"/>
              <a:gd name="connsiteX7" fmla="*/ 6588791 w 6614209"/>
              <a:gd name="connsiteY7" fmla="*/ 723882 h 844529"/>
              <a:gd name="connsiteX8" fmla="*/ 6527425 w 6614209"/>
              <a:gd name="connsiteY8" fmla="*/ 749300 h 844529"/>
              <a:gd name="connsiteX9" fmla="*/ 71593 w 6614209"/>
              <a:gd name="connsiteY9" fmla="*/ 749300 h 844529"/>
              <a:gd name="connsiteX10" fmla="*/ 10227 w 6614209"/>
              <a:gd name="connsiteY10" fmla="*/ 723882 h 844529"/>
              <a:gd name="connsiteX0" fmla="*/ 1024833 w 7628815"/>
              <a:gd name="connsiteY0" fmla="*/ 723882 h 848765"/>
              <a:gd name="connsiteX1" fmla="*/ 1086200 w 7628815"/>
              <a:gd name="connsiteY1" fmla="*/ 0 h 848765"/>
              <a:gd name="connsiteX2" fmla="*/ 7542031 w 7628815"/>
              <a:gd name="connsiteY2" fmla="*/ 0 h 848765"/>
              <a:gd name="connsiteX3" fmla="*/ 7603397 w 7628815"/>
              <a:gd name="connsiteY3" fmla="*/ 25419 h 848765"/>
              <a:gd name="connsiteX4" fmla="*/ 7628815 w 7628815"/>
              <a:gd name="connsiteY4" fmla="*/ 86785 h 848765"/>
              <a:gd name="connsiteX5" fmla="*/ 7628815 w 7628815"/>
              <a:gd name="connsiteY5" fmla="*/ 662516 h 848765"/>
              <a:gd name="connsiteX6" fmla="*/ 7603397 w 7628815"/>
              <a:gd name="connsiteY6" fmla="*/ 723882 h 848765"/>
              <a:gd name="connsiteX7" fmla="*/ 7542031 w 7628815"/>
              <a:gd name="connsiteY7" fmla="*/ 749300 h 848765"/>
              <a:gd name="connsiteX8" fmla="*/ 1086199 w 7628815"/>
              <a:gd name="connsiteY8" fmla="*/ 749300 h 848765"/>
              <a:gd name="connsiteX9" fmla="*/ 1024833 w 7628815"/>
              <a:gd name="connsiteY9" fmla="*/ 723882 h 848765"/>
              <a:gd name="connsiteX0" fmla="*/ 1075972 w 7618588"/>
              <a:gd name="connsiteY0" fmla="*/ 749300 h 749300"/>
              <a:gd name="connsiteX1" fmla="*/ 1075973 w 7618588"/>
              <a:gd name="connsiteY1" fmla="*/ 0 h 749300"/>
              <a:gd name="connsiteX2" fmla="*/ 7531804 w 7618588"/>
              <a:gd name="connsiteY2" fmla="*/ 0 h 749300"/>
              <a:gd name="connsiteX3" fmla="*/ 7593170 w 7618588"/>
              <a:gd name="connsiteY3" fmla="*/ 25419 h 749300"/>
              <a:gd name="connsiteX4" fmla="*/ 7618588 w 7618588"/>
              <a:gd name="connsiteY4" fmla="*/ 86785 h 749300"/>
              <a:gd name="connsiteX5" fmla="*/ 7618588 w 7618588"/>
              <a:gd name="connsiteY5" fmla="*/ 662516 h 749300"/>
              <a:gd name="connsiteX6" fmla="*/ 7593170 w 7618588"/>
              <a:gd name="connsiteY6" fmla="*/ 723882 h 749300"/>
              <a:gd name="connsiteX7" fmla="*/ 7531804 w 7618588"/>
              <a:gd name="connsiteY7" fmla="*/ 749300 h 749300"/>
              <a:gd name="connsiteX8" fmla="*/ 1075972 w 7618588"/>
              <a:gd name="connsiteY8" fmla="*/ 749300 h 749300"/>
              <a:gd name="connsiteX0" fmla="*/ 0 w 6542616"/>
              <a:gd name="connsiteY0" fmla="*/ 749300 h 749300"/>
              <a:gd name="connsiteX1" fmla="*/ 1 w 6542616"/>
              <a:gd name="connsiteY1" fmla="*/ 0 h 749300"/>
              <a:gd name="connsiteX2" fmla="*/ 6455832 w 6542616"/>
              <a:gd name="connsiteY2" fmla="*/ 0 h 749300"/>
              <a:gd name="connsiteX3" fmla="*/ 6517198 w 6542616"/>
              <a:gd name="connsiteY3" fmla="*/ 25419 h 749300"/>
              <a:gd name="connsiteX4" fmla="*/ 6542616 w 6542616"/>
              <a:gd name="connsiteY4" fmla="*/ 86785 h 749300"/>
              <a:gd name="connsiteX5" fmla="*/ 6542616 w 6542616"/>
              <a:gd name="connsiteY5" fmla="*/ 662516 h 749300"/>
              <a:gd name="connsiteX6" fmla="*/ 6517198 w 6542616"/>
              <a:gd name="connsiteY6" fmla="*/ 723882 h 749300"/>
              <a:gd name="connsiteX7" fmla="*/ 6455832 w 6542616"/>
              <a:gd name="connsiteY7" fmla="*/ 749300 h 749300"/>
              <a:gd name="connsiteX8" fmla="*/ 0 w 6542616"/>
              <a:gd name="connsiteY8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42616" h="749300">
                <a:moveTo>
                  <a:pt x="0" y="749300"/>
                </a:moveTo>
                <a:cubicBezTo>
                  <a:pt x="0" y="499533"/>
                  <a:pt x="1" y="249767"/>
                  <a:pt x="1" y="0"/>
                </a:cubicBezTo>
                <a:lnTo>
                  <a:pt x="6455832" y="0"/>
                </a:lnTo>
                <a:cubicBezTo>
                  <a:pt x="6478849" y="0"/>
                  <a:pt x="6500922" y="9143"/>
                  <a:pt x="6517198" y="25419"/>
                </a:cubicBezTo>
                <a:cubicBezTo>
                  <a:pt x="6533473" y="41694"/>
                  <a:pt x="6542616" y="63768"/>
                  <a:pt x="6542616" y="86785"/>
                </a:cubicBezTo>
                <a:lnTo>
                  <a:pt x="6542616" y="662516"/>
                </a:lnTo>
                <a:cubicBezTo>
                  <a:pt x="6542616" y="685533"/>
                  <a:pt x="6533473" y="707606"/>
                  <a:pt x="6517198" y="723882"/>
                </a:cubicBezTo>
                <a:cubicBezTo>
                  <a:pt x="6500923" y="740157"/>
                  <a:pt x="6478849" y="749300"/>
                  <a:pt x="6455832" y="749300"/>
                </a:cubicBezTo>
                <a:lnTo>
                  <a:pt x="0" y="749300"/>
                </a:lnTo>
                <a:close/>
              </a:path>
            </a:pathLst>
          </a:custGeom>
          <a:solidFill>
            <a:schemeClr val="tx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rmAutofit/>
          </a:bodyPr>
          <a:lstStyle/>
          <a:p>
            <a:pPr marL="171450" fontAlgn="auto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500" dirty="0" smtClean="0">
                <a:solidFill>
                  <a:srgbClr val="FFFFFF"/>
                </a:solidFill>
                <a:latin typeface="Museo Sans For Dell"/>
              </a:rPr>
              <a:t>Enterprise app structure + organization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2950" y="6505575"/>
            <a:ext cx="1885950" cy="152400"/>
          </a:xfrm>
        </p:spPr>
        <p:txBody>
          <a:bodyPr/>
          <a:lstStyle/>
          <a:p>
            <a:r>
              <a:rPr lang="en-US" dirty="0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434975" y="6507163"/>
            <a:ext cx="260350" cy="152400"/>
          </a:xfrm>
          <a:prstGeom prst="rect">
            <a:avLst/>
          </a:prstGeom>
        </p:spPr>
        <p:txBody>
          <a:bodyPr vert="horz" lIns="0" tIns="0" rIns="91440" bIns="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BD5246C-868F-410A-AE52-FE248EDADC46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</a:t>
            </a:fld>
            <a:endParaRPr lang="en-US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310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39740" y="6431530"/>
            <a:ext cx="260349" cy="152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444444"/>
              </a:solidFill>
            </a:endParaRPr>
          </a:p>
          <a:p>
            <a:endParaRPr lang="en-US" dirty="0">
              <a:solidFill>
                <a:srgbClr val="444444"/>
              </a:solidFill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228598" y="1275907"/>
            <a:ext cx="7550445" cy="5114260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0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  <a:cs typeface="+mn-cs"/>
              </a:defRPr>
            </a:lvl1pPr>
            <a:lvl2pPr marL="574675" indent="-233363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Sans For Dell" pitchFamily="2" charset="0"/>
              <a:buChar char="–"/>
              <a:defRPr sz="1800" baseline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2pPr>
            <a:lvl3pPr marL="909638" indent="-220663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Sans For Dell" pitchFamily="2" charset="0"/>
              <a:buChar char="›"/>
              <a:defRPr sz="1600" baseline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3pPr>
            <a:lvl4pPr marL="1246188" indent="-222250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For Dell 300" pitchFamily="50" charset="0"/>
              <a:buChar char="–"/>
              <a:defRPr sz="14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4pPr>
            <a:lvl5pPr marL="1608138" indent="-236538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bg1"/>
              </a:buClr>
              <a:buFont typeface="Museo For Dell 300" pitchFamily="50" charset="0"/>
              <a:buChar char="–"/>
              <a:defRPr sz="18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5pPr>
            <a:lvl6pPr marL="20653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6pPr>
            <a:lvl7pPr marL="25225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7pPr>
            <a:lvl8pPr marL="29797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8pPr>
            <a:lvl9pPr marL="34369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r>
              <a:rPr lang="en-US" sz="1800" b="1" dirty="0" smtClean="0">
                <a:solidFill>
                  <a:srgbClr val="0085C3"/>
                </a:solidFill>
              </a:rPr>
              <a:t>Management </a:t>
            </a:r>
            <a:r>
              <a:rPr lang="en-US" sz="1800" b="1" dirty="0">
                <a:solidFill>
                  <a:srgbClr val="0085C3"/>
                </a:solidFill>
              </a:rPr>
              <a:t>milestones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None/>
            </a:pPr>
            <a:endParaRPr lang="en-US" sz="1400" dirty="0">
              <a:solidFill>
                <a:srgbClr val="444444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rgbClr val="444444"/>
                </a:solidFill>
              </a:rPr>
              <a:t>Build calendar that outlines update timeframe, metrics share-out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rgbClr val="444444"/>
                </a:solidFill>
              </a:rPr>
              <a:t>Meet with enablement team monthly to touch base on mobile app</a:t>
            </a:r>
            <a:endParaRPr lang="en-US" sz="1400" dirty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endParaRPr lang="en-US" sz="1800" b="1" dirty="0" smtClean="0">
              <a:solidFill>
                <a:srgbClr val="0085C3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r>
              <a:rPr lang="en-US" sz="1800" b="1" dirty="0" smtClean="0">
                <a:solidFill>
                  <a:srgbClr val="0085C3"/>
                </a:solidFill>
              </a:rPr>
              <a:t>User list upkeep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endParaRPr lang="en-US" sz="500" b="1" u="sng" dirty="0" smtClean="0">
              <a:solidFill>
                <a:srgbClr val="0085C3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b="1" dirty="0" smtClean="0">
                <a:solidFill>
                  <a:srgbClr val="444444"/>
                </a:solidFill>
              </a:rPr>
              <a:t>Maintain user lists </a:t>
            </a:r>
            <a:r>
              <a:rPr lang="en-US" sz="1400" dirty="0" smtClean="0">
                <a:solidFill>
                  <a:srgbClr val="444444"/>
                </a:solidFill>
              </a:rPr>
              <a:t>identical to those we use for The Enterprise Solution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rgbClr val="444444"/>
                </a:solidFill>
              </a:rPr>
              <a:t>Monitor </a:t>
            </a:r>
            <a:r>
              <a:rPr lang="en-US" sz="1200" dirty="0" err="1" smtClean="0">
                <a:solidFill>
                  <a:srgbClr val="444444"/>
                </a:solidFill>
              </a:rPr>
              <a:t>Eloqua</a:t>
            </a:r>
            <a:r>
              <a:rPr lang="en-US" sz="1200" dirty="0" smtClean="0">
                <a:solidFill>
                  <a:srgbClr val="444444"/>
                </a:solidFill>
              </a:rPr>
              <a:t> bounce-backs monthly to determine when user should be removed from access list (help ensure only Dell employees get content)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rgbClr val="444444"/>
                </a:solidFill>
              </a:rPr>
              <a:t>Check all new users against Inside Dell directory to verify they are a Dell employee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endParaRPr lang="en-US" sz="1200" dirty="0" smtClean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r>
              <a:rPr lang="en-US" sz="1800" b="1" dirty="0" smtClean="0">
                <a:solidFill>
                  <a:srgbClr val="0085C3"/>
                </a:solidFill>
              </a:rPr>
              <a:t>Content management</a:t>
            </a:r>
            <a:endParaRPr lang="en-US" sz="1800" b="1" dirty="0">
              <a:solidFill>
                <a:srgbClr val="0085C3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Arial" pitchFamily="34" charset="0"/>
              <a:buNone/>
            </a:pPr>
            <a:endParaRPr lang="en-US" sz="500" b="1" u="sng" dirty="0">
              <a:solidFill>
                <a:srgbClr val="0085C3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b="1" dirty="0" smtClean="0">
                <a:solidFill>
                  <a:srgbClr val="444444"/>
                </a:solidFill>
              </a:rPr>
              <a:t>Review, refresh content monthly </a:t>
            </a:r>
            <a:r>
              <a:rPr lang="en-US" sz="1400" dirty="0" smtClean="0">
                <a:solidFill>
                  <a:srgbClr val="444444"/>
                </a:solidFill>
              </a:rPr>
              <a:t>to align with content plan 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rgbClr val="444444"/>
                </a:solidFill>
              </a:rPr>
              <a:t>Develop “alert” when new content is added</a:t>
            </a:r>
            <a:endParaRPr lang="en-US" sz="1200" dirty="0">
              <a:solidFill>
                <a:srgbClr val="444444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rgbClr val="444444"/>
                </a:solidFill>
              </a:rPr>
              <a:t>Work with content leads monthly to review current asset list and identify adds/removal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rgbClr val="444444"/>
                </a:solidFill>
              </a:rPr>
              <a:t>Populate advertisements and one-off requests</a:t>
            </a:r>
          </a:p>
          <a:p>
            <a:pPr marL="341312" lvl="1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Font typeface="Museo Sans For Dell" pitchFamily="2" charset="0"/>
              <a:buNone/>
            </a:pPr>
            <a:endParaRPr lang="en-US" sz="1200" dirty="0" smtClean="0">
              <a:solidFill>
                <a:srgbClr val="444444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b="1" dirty="0" smtClean="0">
                <a:solidFill>
                  <a:srgbClr val="444444"/>
                </a:solidFill>
              </a:rPr>
              <a:t>Pull metrics monthly/quarterly </a:t>
            </a:r>
            <a:r>
              <a:rPr lang="en-US" sz="1400" dirty="0" smtClean="0">
                <a:solidFill>
                  <a:srgbClr val="444444"/>
                </a:solidFill>
              </a:rPr>
              <a:t>to help shape planning and promotion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rgbClr val="444444"/>
                </a:solidFill>
              </a:rPr>
              <a:t>Share out with broader team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endParaRPr lang="en-US" sz="1200" dirty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200" dirty="0" smtClean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200" dirty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400" dirty="0">
              <a:solidFill>
                <a:srgbClr val="444444"/>
              </a:solidFill>
            </a:endParaRPr>
          </a:p>
          <a:p>
            <a:pPr marL="280988" indent="-28098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</a:pPr>
            <a:endParaRPr lang="en-US" sz="1200" dirty="0">
              <a:solidFill>
                <a:srgbClr val="444444"/>
              </a:solidFill>
            </a:endParaRPr>
          </a:p>
          <a:p>
            <a:pPr marL="280988" indent="-28098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</a:pPr>
            <a:endParaRPr lang="en-US" sz="1200" dirty="0" smtClean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400" b="1" dirty="0">
              <a:solidFill>
                <a:srgbClr val="0085C3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0" y="228600"/>
            <a:ext cx="6629401" cy="749300"/>
          </a:xfrm>
          <a:custGeom>
            <a:avLst/>
            <a:gdLst>
              <a:gd name="connsiteX0" fmla="*/ 0 w 6629400"/>
              <a:gd name="connsiteY0" fmla="*/ 86784 h 749300"/>
              <a:gd name="connsiteX1" fmla="*/ 25419 w 6629400"/>
              <a:gd name="connsiteY1" fmla="*/ 25418 h 749300"/>
              <a:gd name="connsiteX2" fmla="*/ 86785 w 6629400"/>
              <a:gd name="connsiteY2" fmla="*/ 0 h 749300"/>
              <a:gd name="connsiteX3" fmla="*/ 6542616 w 6629400"/>
              <a:gd name="connsiteY3" fmla="*/ 0 h 749300"/>
              <a:gd name="connsiteX4" fmla="*/ 6603982 w 6629400"/>
              <a:gd name="connsiteY4" fmla="*/ 25419 h 749300"/>
              <a:gd name="connsiteX5" fmla="*/ 6629400 w 6629400"/>
              <a:gd name="connsiteY5" fmla="*/ 86785 h 749300"/>
              <a:gd name="connsiteX6" fmla="*/ 6629400 w 6629400"/>
              <a:gd name="connsiteY6" fmla="*/ 662516 h 749300"/>
              <a:gd name="connsiteX7" fmla="*/ 6603982 w 6629400"/>
              <a:gd name="connsiteY7" fmla="*/ 723882 h 749300"/>
              <a:gd name="connsiteX8" fmla="*/ 6542616 w 6629400"/>
              <a:gd name="connsiteY8" fmla="*/ 749300 h 749300"/>
              <a:gd name="connsiteX9" fmla="*/ 86784 w 6629400"/>
              <a:gd name="connsiteY9" fmla="*/ 749300 h 749300"/>
              <a:gd name="connsiteX10" fmla="*/ 25418 w 6629400"/>
              <a:gd name="connsiteY10" fmla="*/ 723882 h 749300"/>
              <a:gd name="connsiteX11" fmla="*/ 0 w 6629400"/>
              <a:gd name="connsiteY11" fmla="*/ 662516 h 749300"/>
              <a:gd name="connsiteX12" fmla="*/ 0 w 6629400"/>
              <a:gd name="connsiteY12" fmla="*/ 86784 h 749300"/>
              <a:gd name="connsiteX0" fmla="*/ 0 w 6629400"/>
              <a:gd name="connsiteY0" fmla="*/ 662516 h 749300"/>
              <a:gd name="connsiteX1" fmla="*/ 25419 w 6629400"/>
              <a:gd name="connsiteY1" fmla="*/ 25418 h 749300"/>
              <a:gd name="connsiteX2" fmla="*/ 86785 w 6629400"/>
              <a:gd name="connsiteY2" fmla="*/ 0 h 749300"/>
              <a:gd name="connsiteX3" fmla="*/ 6542616 w 6629400"/>
              <a:gd name="connsiteY3" fmla="*/ 0 h 749300"/>
              <a:gd name="connsiteX4" fmla="*/ 6603982 w 6629400"/>
              <a:gd name="connsiteY4" fmla="*/ 25419 h 749300"/>
              <a:gd name="connsiteX5" fmla="*/ 6629400 w 6629400"/>
              <a:gd name="connsiteY5" fmla="*/ 86785 h 749300"/>
              <a:gd name="connsiteX6" fmla="*/ 6629400 w 6629400"/>
              <a:gd name="connsiteY6" fmla="*/ 662516 h 749300"/>
              <a:gd name="connsiteX7" fmla="*/ 6603982 w 6629400"/>
              <a:gd name="connsiteY7" fmla="*/ 723882 h 749300"/>
              <a:gd name="connsiteX8" fmla="*/ 6542616 w 6629400"/>
              <a:gd name="connsiteY8" fmla="*/ 749300 h 749300"/>
              <a:gd name="connsiteX9" fmla="*/ 86784 w 6629400"/>
              <a:gd name="connsiteY9" fmla="*/ 749300 h 749300"/>
              <a:gd name="connsiteX10" fmla="*/ 25418 w 6629400"/>
              <a:gd name="connsiteY10" fmla="*/ 723882 h 749300"/>
              <a:gd name="connsiteX11" fmla="*/ 0 w 6629400"/>
              <a:gd name="connsiteY11" fmla="*/ 662516 h 749300"/>
              <a:gd name="connsiteX0" fmla="*/ 10227 w 6614209"/>
              <a:gd name="connsiteY0" fmla="*/ 723882 h 844529"/>
              <a:gd name="connsiteX1" fmla="*/ 10228 w 6614209"/>
              <a:gd name="connsiteY1" fmla="*/ 25418 h 844529"/>
              <a:gd name="connsiteX2" fmla="*/ 71594 w 6614209"/>
              <a:gd name="connsiteY2" fmla="*/ 0 h 844529"/>
              <a:gd name="connsiteX3" fmla="*/ 6527425 w 6614209"/>
              <a:gd name="connsiteY3" fmla="*/ 0 h 844529"/>
              <a:gd name="connsiteX4" fmla="*/ 6588791 w 6614209"/>
              <a:gd name="connsiteY4" fmla="*/ 25419 h 844529"/>
              <a:gd name="connsiteX5" fmla="*/ 6614209 w 6614209"/>
              <a:gd name="connsiteY5" fmla="*/ 86785 h 844529"/>
              <a:gd name="connsiteX6" fmla="*/ 6614209 w 6614209"/>
              <a:gd name="connsiteY6" fmla="*/ 662516 h 844529"/>
              <a:gd name="connsiteX7" fmla="*/ 6588791 w 6614209"/>
              <a:gd name="connsiteY7" fmla="*/ 723882 h 844529"/>
              <a:gd name="connsiteX8" fmla="*/ 6527425 w 6614209"/>
              <a:gd name="connsiteY8" fmla="*/ 749300 h 844529"/>
              <a:gd name="connsiteX9" fmla="*/ 71593 w 6614209"/>
              <a:gd name="connsiteY9" fmla="*/ 749300 h 844529"/>
              <a:gd name="connsiteX10" fmla="*/ 10227 w 6614209"/>
              <a:gd name="connsiteY10" fmla="*/ 723882 h 844529"/>
              <a:gd name="connsiteX0" fmla="*/ 1024833 w 7628815"/>
              <a:gd name="connsiteY0" fmla="*/ 723882 h 848765"/>
              <a:gd name="connsiteX1" fmla="*/ 1086200 w 7628815"/>
              <a:gd name="connsiteY1" fmla="*/ 0 h 848765"/>
              <a:gd name="connsiteX2" fmla="*/ 7542031 w 7628815"/>
              <a:gd name="connsiteY2" fmla="*/ 0 h 848765"/>
              <a:gd name="connsiteX3" fmla="*/ 7603397 w 7628815"/>
              <a:gd name="connsiteY3" fmla="*/ 25419 h 848765"/>
              <a:gd name="connsiteX4" fmla="*/ 7628815 w 7628815"/>
              <a:gd name="connsiteY4" fmla="*/ 86785 h 848765"/>
              <a:gd name="connsiteX5" fmla="*/ 7628815 w 7628815"/>
              <a:gd name="connsiteY5" fmla="*/ 662516 h 848765"/>
              <a:gd name="connsiteX6" fmla="*/ 7603397 w 7628815"/>
              <a:gd name="connsiteY6" fmla="*/ 723882 h 848765"/>
              <a:gd name="connsiteX7" fmla="*/ 7542031 w 7628815"/>
              <a:gd name="connsiteY7" fmla="*/ 749300 h 848765"/>
              <a:gd name="connsiteX8" fmla="*/ 1086199 w 7628815"/>
              <a:gd name="connsiteY8" fmla="*/ 749300 h 848765"/>
              <a:gd name="connsiteX9" fmla="*/ 1024833 w 7628815"/>
              <a:gd name="connsiteY9" fmla="*/ 723882 h 848765"/>
              <a:gd name="connsiteX0" fmla="*/ 1075972 w 7618588"/>
              <a:gd name="connsiteY0" fmla="*/ 749300 h 749300"/>
              <a:gd name="connsiteX1" fmla="*/ 1075973 w 7618588"/>
              <a:gd name="connsiteY1" fmla="*/ 0 h 749300"/>
              <a:gd name="connsiteX2" fmla="*/ 7531804 w 7618588"/>
              <a:gd name="connsiteY2" fmla="*/ 0 h 749300"/>
              <a:gd name="connsiteX3" fmla="*/ 7593170 w 7618588"/>
              <a:gd name="connsiteY3" fmla="*/ 25419 h 749300"/>
              <a:gd name="connsiteX4" fmla="*/ 7618588 w 7618588"/>
              <a:gd name="connsiteY4" fmla="*/ 86785 h 749300"/>
              <a:gd name="connsiteX5" fmla="*/ 7618588 w 7618588"/>
              <a:gd name="connsiteY5" fmla="*/ 662516 h 749300"/>
              <a:gd name="connsiteX6" fmla="*/ 7593170 w 7618588"/>
              <a:gd name="connsiteY6" fmla="*/ 723882 h 749300"/>
              <a:gd name="connsiteX7" fmla="*/ 7531804 w 7618588"/>
              <a:gd name="connsiteY7" fmla="*/ 749300 h 749300"/>
              <a:gd name="connsiteX8" fmla="*/ 1075972 w 7618588"/>
              <a:gd name="connsiteY8" fmla="*/ 749300 h 749300"/>
              <a:gd name="connsiteX0" fmla="*/ 0 w 6542616"/>
              <a:gd name="connsiteY0" fmla="*/ 749300 h 749300"/>
              <a:gd name="connsiteX1" fmla="*/ 1 w 6542616"/>
              <a:gd name="connsiteY1" fmla="*/ 0 h 749300"/>
              <a:gd name="connsiteX2" fmla="*/ 6455832 w 6542616"/>
              <a:gd name="connsiteY2" fmla="*/ 0 h 749300"/>
              <a:gd name="connsiteX3" fmla="*/ 6517198 w 6542616"/>
              <a:gd name="connsiteY3" fmla="*/ 25419 h 749300"/>
              <a:gd name="connsiteX4" fmla="*/ 6542616 w 6542616"/>
              <a:gd name="connsiteY4" fmla="*/ 86785 h 749300"/>
              <a:gd name="connsiteX5" fmla="*/ 6542616 w 6542616"/>
              <a:gd name="connsiteY5" fmla="*/ 662516 h 749300"/>
              <a:gd name="connsiteX6" fmla="*/ 6517198 w 6542616"/>
              <a:gd name="connsiteY6" fmla="*/ 723882 h 749300"/>
              <a:gd name="connsiteX7" fmla="*/ 6455832 w 6542616"/>
              <a:gd name="connsiteY7" fmla="*/ 749300 h 749300"/>
              <a:gd name="connsiteX8" fmla="*/ 0 w 6542616"/>
              <a:gd name="connsiteY8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42616" h="749300">
                <a:moveTo>
                  <a:pt x="0" y="749300"/>
                </a:moveTo>
                <a:cubicBezTo>
                  <a:pt x="0" y="499533"/>
                  <a:pt x="1" y="249767"/>
                  <a:pt x="1" y="0"/>
                </a:cubicBezTo>
                <a:lnTo>
                  <a:pt x="6455832" y="0"/>
                </a:lnTo>
                <a:cubicBezTo>
                  <a:pt x="6478849" y="0"/>
                  <a:pt x="6500922" y="9143"/>
                  <a:pt x="6517198" y="25419"/>
                </a:cubicBezTo>
                <a:cubicBezTo>
                  <a:pt x="6533473" y="41694"/>
                  <a:pt x="6542616" y="63768"/>
                  <a:pt x="6542616" y="86785"/>
                </a:cubicBezTo>
                <a:lnTo>
                  <a:pt x="6542616" y="662516"/>
                </a:lnTo>
                <a:cubicBezTo>
                  <a:pt x="6542616" y="685533"/>
                  <a:pt x="6533473" y="707606"/>
                  <a:pt x="6517198" y="723882"/>
                </a:cubicBezTo>
                <a:cubicBezTo>
                  <a:pt x="6500923" y="740157"/>
                  <a:pt x="6478849" y="749300"/>
                  <a:pt x="6455832" y="749300"/>
                </a:cubicBezTo>
                <a:lnTo>
                  <a:pt x="0" y="749300"/>
                </a:lnTo>
                <a:close/>
              </a:path>
            </a:pathLst>
          </a:custGeom>
          <a:solidFill>
            <a:schemeClr val="tx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rmAutofit/>
          </a:bodyPr>
          <a:lstStyle/>
          <a:p>
            <a:pPr marL="171450" fontAlgn="auto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500" dirty="0" smtClean="0">
                <a:solidFill>
                  <a:srgbClr val="FFFFFF"/>
                </a:solidFill>
                <a:latin typeface="Museo Sans For Dell"/>
              </a:rPr>
              <a:t>Day-to-day management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2950" y="6505575"/>
            <a:ext cx="1885950" cy="152400"/>
          </a:xfrm>
        </p:spPr>
        <p:txBody>
          <a:bodyPr/>
          <a:lstStyle/>
          <a:p>
            <a:r>
              <a:rPr lang="en-US" dirty="0">
                <a:solidFill>
                  <a:srgbClr val="000000">
                    <a:lumMod val="60000"/>
                    <a:lumOff val="40000"/>
                  </a:srgbClr>
                </a:solidFill>
              </a:rPr>
              <a:t>Confidential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434975" y="6507163"/>
            <a:ext cx="260350" cy="152400"/>
          </a:xfrm>
          <a:prstGeom prst="rect">
            <a:avLst/>
          </a:prstGeom>
        </p:spPr>
        <p:txBody>
          <a:bodyPr vert="horz" lIns="0" tIns="0" rIns="91440" bIns="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BD5246C-868F-410A-AE52-FE248EDADC46}" type="slidenum">
              <a:rPr lang="en-US">
                <a:solidFill>
                  <a:srgbClr val="000000">
                    <a:lumMod val="60000"/>
                    <a:lumOff val="40000"/>
                  </a:srgb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US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4583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975" y="6430963"/>
            <a:ext cx="260350" cy="152400"/>
          </a:xfrm>
        </p:spPr>
        <p:txBody>
          <a:bodyPr/>
          <a:lstStyle/>
          <a:p>
            <a:endParaRPr lang="en-US" smtClean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plan</a:t>
            </a:r>
            <a:endParaRPr lang="en-US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34975" y="1275907"/>
            <a:ext cx="7550445" cy="4804259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0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  <a:cs typeface="+mn-cs"/>
              </a:defRPr>
            </a:lvl1pPr>
            <a:lvl2pPr marL="574675" indent="-233363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Sans For Dell" pitchFamily="2" charset="0"/>
              <a:buChar char="–"/>
              <a:defRPr sz="1800" baseline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2pPr>
            <a:lvl3pPr marL="909638" indent="-220663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Sans For Dell" pitchFamily="2" charset="0"/>
              <a:buChar char="›"/>
              <a:defRPr sz="1600" baseline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3pPr>
            <a:lvl4pPr marL="1246188" indent="-222250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Museo For Dell 300" pitchFamily="50" charset="0"/>
              <a:buChar char="–"/>
              <a:defRPr sz="14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4pPr>
            <a:lvl5pPr marL="1608138" indent="-236538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bg1"/>
              </a:buClr>
              <a:buFont typeface="Museo For Dell 300" pitchFamily="50" charset="0"/>
              <a:buChar char="–"/>
              <a:defRPr sz="180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5pPr>
            <a:lvl6pPr marL="20653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6pPr>
            <a:lvl7pPr marL="25225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7pPr>
            <a:lvl8pPr marL="29797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8pPr>
            <a:lvl9pPr marL="3436938" indent="-236538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1600">
                <a:solidFill>
                  <a:schemeClr val="accent1"/>
                </a:solidFill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None/>
            </a:pPr>
            <a:r>
              <a:rPr lang="en-US" sz="1800" b="1" dirty="0" smtClean="0">
                <a:solidFill>
                  <a:schemeClr val="bg1"/>
                </a:solidFill>
              </a:rPr>
              <a:t>Promotiona</a:t>
            </a:r>
            <a:r>
              <a:rPr lang="en-US" sz="1800" b="1" dirty="0">
                <a:solidFill>
                  <a:schemeClr val="bg1"/>
                </a:solidFill>
              </a:rPr>
              <a:t>l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milestones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None/>
            </a:pPr>
            <a:endParaRPr lang="en-US" sz="700" b="1" u="sng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Set up </a:t>
            </a:r>
            <a:r>
              <a:rPr lang="en-US" sz="1400" b="1" dirty="0" smtClean="0">
                <a:solidFill>
                  <a:schemeClr val="tx1"/>
                </a:solidFill>
              </a:rPr>
              <a:t>core promotion team </a:t>
            </a:r>
            <a:r>
              <a:rPr lang="en-US" sz="1400" dirty="0" smtClean="0">
                <a:solidFill>
                  <a:schemeClr val="tx1"/>
                </a:solidFill>
              </a:rPr>
              <a:t>to execute rollout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>
                <a:solidFill>
                  <a:schemeClr val="tx1"/>
                </a:solidFill>
              </a:rPr>
              <a:t>Core team: Jessica Eull, Heather Abzug, Jessica </a:t>
            </a:r>
            <a:r>
              <a:rPr lang="en-US" sz="1200" dirty="0" smtClean="0">
                <a:solidFill>
                  <a:schemeClr val="tx1"/>
                </a:solidFill>
              </a:rPr>
              <a:t>Hull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Get in front of </a:t>
            </a:r>
            <a:r>
              <a:rPr lang="en-US" sz="1400" b="1" dirty="0" smtClean="0">
                <a:solidFill>
                  <a:schemeClr val="tx1"/>
                </a:solidFill>
              </a:rPr>
              <a:t>sales and marketing leads </a:t>
            </a:r>
            <a:r>
              <a:rPr lang="en-US" sz="1400" dirty="0" smtClean="0">
                <a:solidFill>
                  <a:schemeClr val="tx1"/>
                </a:solidFill>
              </a:rPr>
              <a:t>to help spread word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200" dirty="0" smtClean="0">
                <a:solidFill>
                  <a:schemeClr val="tx1"/>
                </a:solidFill>
              </a:rPr>
              <a:t>Leads: Mike McGuire, Peter Evans, Scott Horst, Cheryl Cook, TBD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Target upcoming </a:t>
            </a:r>
            <a:r>
              <a:rPr lang="en-US" sz="1400" b="1" dirty="0" smtClean="0">
                <a:solidFill>
                  <a:schemeClr val="tx1"/>
                </a:solidFill>
              </a:rPr>
              <a:t>sales events </a:t>
            </a:r>
            <a:r>
              <a:rPr lang="en-US" sz="1400" dirty="0" smtClean="0">
                <a:solidFill>
                  <a:schemeClr val="tx1"/>
                </a:solidFill>
              </a:rPr>
              <a:t>to educate field about the resource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None/>
            </a:pPr>
            <a:endParaRPr lang="en-US" sz="1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None/>
            </a:pPr>
            <a:r>
              <a:rPr lang="en-US" sz="1800" b="1" dirty="0">
                <a:solidFill>
                  <a:schemeClr val="bg1"/>
                </a:solidFill>
              </a:rPr>
              <a:t>T</a:t>
            </a:r>
            <a:r>
              <a:rPr lang="en-US" sz="1800" b="1" dirty="0" smtClean="0">
                <a:solidFill>
                  <a:schemeClr val="bg1"/>
                </a:solidFill>
              </a:rPr>
              <a:t>raditional vehicles</a:t>
            </a:r>
            <a:endParaRPr lang="en-US" sz="500" b="1" u="sng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Leverage The Enterprise Solution to drive awareness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Post on Enterprise Solutions SalesEdge announcement feed and link on Enterprise dashboard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Publish blog </a:t>
            </a:r>
            <a:r>
              <a:rPr lang="en-US" sz="1400" dirty="0">
                <a:solidFill>
                  <a:schemeClr val="tx1"/>
                </a:solidFill>
              </a:rPr>
              <a:t>on One Dell </a:t>
            </a:r>
            <a:r>
              <a:rPr lang="en-US" sz="1400" dirty="0" smtClean="0">
                <a:solidFill>
                  <a:schemeClr val="tx1"/>
                </a:solidFill>
              </a:rPr>
              <a:t>Way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None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None/>
            </a:pPr>
            <a:r>
              <a:rPr lang="en-US" sz="1800" b="1" dirty="0" smtClean="0">
                <a:solidFill>
                  <a:schemeClr val="bg1"/>
                </a:solidFill>
              </a:rPr>
              <a:t>Additional marketing</a:t>
            </a:r>
            <a:endParaRPr lang="en-US" sz="18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  <a:buNone/>
            </a:pPr>
            <a:endParaRPr lang="en-US" sz="500" b="1" u="sng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Use sales bench and promo team to chatter about app, drive buzz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Integrate </a:t>
            </a:r>
            <a:r>
              <a:rPr lang="en-US" sz="1400" dirty="0">
                <a:solidFill>
                  <a:schemeClr val="tx1"/>
                </a:solidFill>
              </a:rPr>
              <a:t>mention of app into sales team meetings; use sales leaders as </a:t>
            </a:r>
            <a:r>
              <a:rPr lang="en-US" sz="1400" dirty="0" smtClean="0">
                <a:solidFill>
                  <a:schemeClr val="tx1"/>
                </a:solidFill>
              </a:rPr>
              <a:t>ambassadors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Develop promo ads for </a:t>
            </a:r>
            <a:r>
              <a:rPr lang="en-US" sz="1400" dirty="0" err="1" smtClean="0">
                <a:solidFill>
                  <a:schemeClr val="tx1"/>
                </a:solidFill>
              </a:rPr>
              <a:t>SalesEdge</a:t>
            </a:r>
            <a:endParaRPr lang="en-US" sz="1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85C3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Send promotion email using Scott Horst, Cheryl Cook or Peter Evans email alias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  <a:buNone/>
            </a:pPr>
            <a:endParaRPr lang="en-US" sz="1200" dirty="0">
              <a:solidFill>
                <a:srgbClr val="444444"/>
              </a:solidFill>
            </a:endParaRPr>
          </a:p>
          <a:p>
            <a:pPr marL="280988" indent="-28098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B7295A"/>
              </a:buClr>
            </a:pPr>
            <a:endParaRPr lang="en-US" sz="1200" dirty="0" smtClean="0">
              <a:solidFill>
                <a:srgbClr val="44444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B7295A"/>
              </a:buClr>
              <a:buFont typeface="Arial" pitchFamily="34" charset="0"/>
              <a:buNone/>
            </a:pPr>
            <a:endParaRPr lang="en-US" sz="1400" b="1" dirty="0">
              <a:solidFill>
                <a:srgbClr val="0085C3"/>
              </a:solidFill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434975" y="6507163"/>
            <a:ext cx="260350" cy="152400"/>
          </a:xfrm>
          <a:prstGeom prst="rect">
            <a:avLst/>
          </a:prstGeom>
        </p:spPr>
        <p:txBody>
          <a:bodyPr vert="horz" lIns="0" tIns="0" rIns="91440" bIns="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useo Sans For Dell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BD5246C-868F-410A-AE52-FE248EDADC46}" type="slidenum">
              <a:rPr lang="en-US" smtClean="0">
                <a:solidFill>
                  <a:srgbClr val="000000">
                    <a:lumMod val="60000"/>
                    <a:lumOff val="40000"/>
                  </a:srgbClr>
                </a:solidFill>
              </a:rPr>
              <a:pPr/>
              <a:t>6</a:t>
            </a:fld>
            <a:endParaRPr lang="en-US" dirty="0">
              <a:solidFill>
                <a:srgbClr val="000000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13011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orage Marketing Presentation: simple">
  <a:themeElements>
    <a:clrScheme name="Dell Fluid Data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AAAAAA"/>
      </a:accent1>
      <a:accent2>
        <a:srgbClr val="444444"/>
      </a:accent2>
      <a:accent3>
        <a:srgbClr val="7AB800"/>
      </a:accent3>
      <a:accent4>
        <a:srgbClr val="F2AF00"/>
      </a:accent4>
      <a:accent5>
        <a:srgbClr val="DC5034"/>
      </a:accent5>
      <a:accent6>
        <a:srgbClr val="7030A0"/>
      </a:accent6>
      <a:hlink>
        <a:srgbClr val="0085C3"/>
      </a:hlink>
      <a:folHlink>
        <a:srgbClr val="AAAAAA"/>
      </a:folHlink>
    </a:clrScheme>
    <a:fontScheme name="Museo for Dell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rtlCol="0" anchor="t">
        <a:normAutofit/>
      </a:bodyPr>
      <a:lstStyle>
        <a:defPPr>
          <a:lnSpc>
            <a:spcPct val="90000"/>
          </a:lnSpc>
          <a:spcBef>
            <a:spcPts val="100"/>
          </a:spcBef>
          <a:spcAft>
            <a:spcPts val="100"/>
          </a:spcAft>
          <a:defRPr sz="2000" kern="1200" dirty="0" err="1" smtClean="0">
            <a:solidFill>
              <a:schemeClr val="tx2"/>
            </a:solidFill>
            <a:latin typeface="+mn-lt"/>
            <a:ea typeface="+mn-ea"/>
            <a:cs typeface="+mn-cs"/>
          </a:defRPr>
        </a:defPPr>
      </a:lstStyle>
    </a:spDef>
    <a:txDef>
      <a:spPr>
        <a:noFill/>
      </a:spPr>
      <a:bodyPr wrap="square" rtlCol="0">
        <a:spAutoFit/>
      </a:bodyPr>
      <a:lstStyle>
        <a:defPPr marL="233363" indent="-233363">
          <a:lnSpc>
            <a:spcPct val="90000"/>
          </a:lnSpc>
          <a:spcBef>
            <a:spcPts val="100"/>
          </a:spcBef>
          <a:spcAft>
            <a:spcPts val="100"/>
          </a:spcAft>
          <a:buClr>
            <a:schemeClr val="bg1"/>
          </a:buClr>
          <a:buFont typeface="Arial" pitchFamily="34" charset="0"/>
          <a:buChar char="•"/>
          <a:defRPr sz="2000" dirty="0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B7295A"/>
        </a:accent1>
        <a:accent2>
          <a:srgbClr val="F2AF00"/>
        </a:accent2>
        <a:accent3>
          <a:srgbClr val="7AB800"/>
        </a:accent3>
        <a:accent4>
          <a:srgbClr val="AAAAAA"/>
        </a:accent4>
        <a:accent5>
          <a:srgbClr val="6E2585"/>
        </a:accent5>
        <a:accent6>
          <a:srgbClr val="3084B6"/>
        </a:accent6>
        <a:hlink>
          <a:srgbClr val="DC5034"/>
        </a:hlink>
        <a:folHlink>
          <a:srgbClr val="D42E1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orage Marketing Presentation: simple">
  <a:themeElements>
    <a:clrScheme name="Dell Fluid Data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AAAAAA"/>
      </a:accent1>
      <a:accent2>
        <a:srgbClr val="444444"/>
      </a:accent2>
      <a:accent3>
        <a:srgbClr val="7AB800"/>
      </a:accent3>
      <a:accent4>
        <a:srgbClr val="F2AF00"/>
      </a:accent4>
      <a:accent5>
        <a:srgbClr val="DC5034"/>
      </a:accent5>
      <a:accent6>
        <a:srgbClr val="7030A0"/>
      </a:accent6>
      <a:hlink>
        <a:srgbClr val="0085C3"/>
      </a:hlink>
      <a:folHlink>
        <a:srgbClr val="AAAAAA"/>
      </a:folHlink>
    </a:clrScheme>
    <a:fontScheme name="Museo for Dell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rtlCol="0" anchor="t">
        <a:normAutofit/>
      </a:bodyPr>
      <a:lstStyle>
        <a:defPPr>
          <a:lnSpc>
            <a:spcPct val="90000"/>
          </a:lnSpc>
          <a:spcBef>
            <a:spcPts val="100"/>
          </a:spcBef>
          <a:spcAft>
            <a:spcPts val="100"/>
          </a:spcAft>
          <a:defRPr sz="2000" kern="1200" dirty="0" err="1" smtClean="0">
            <a:solidFill>
              <a:schemeClr val="tx2"/>
            </a:solidFill>
            <a:latin typeface="+mn-lt"/>
            <a:ea typeface="+mn-ea"/>
            <a:cs typeface="+mn-cs"/>
          </a:defRPr>
        </a:defPPr>
      </a:lstStyle>
    </a:spDef>
    <a:txDef>
      <a:spPr>
        <a:noFill/>
      </a:spPr>
      <a:bodyPr wrap="square" rtlCol="0">
        <a:spAutoFit/>
      </a:bodyPr>
      <a:lstStyle>
        <a:defPPr marL="233363" indent="-233363">
          <a:lnSpc>
            <a:spcPct val="90000"/>
          </a:lnSpc>
          <a:spcBef>
            <a:spcPts val="100"/>
          </a:spcBef>
          <a:spcAft>
            <a:spcPts val="100"/>
          </a:spcAft>
          <a:buClr>
            <a:schemeClr val="bg1"/>
          </a:buClr>
          <a:buFont typeface="Arial" pitchFamily="34" charset="0"/>
          <a:buChar char="•"/>
          <a:defRPr sz="2000" dirty="0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B7295A"/>
        </a:accent1>
        <a:accent2>
          <a:srgbClr val="F2AF00"/>
        </a:accent2>
        <a:accent3>
          <a:srgbClr val="7AB800"/>
        </a:accent3>
        <a:accent4>
          <a:srgbClr val="AAAAAA"/>
        </a:accent4>
        <a:accent5>
          <a:srgbClr val="6E2585"/>
        </a:accent5>
        <a:accent6>
          <a:srgbClr val="3084B6"/>
        </a:accent6>
        <a:hlink>
          <a:srgbClr val="DC5034"/>
        </a:hlink>
        <a:folHlink>
          <a:srgbClr val="D42E1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ll Presentation Template 4x3ml">
  <a:themeElements>
    <a:clrScheme name="Dell 2010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0085C3"/>
      </a:accent1>
      <a:accent2>
        <a:srgbClr val="7AB800"/>
      </a:accent2>
      <a:accent3>
        <a:srgbClr val="F2AF00"/>
      </a:accent3>
      <a:accent4>
        <a:srgbClr val="DC5034"/>
      </a:accent4>
      <a:accent5>
        <a:srgbClr val="5482AB"/>
      </a:accent5>
      <a:accent6>
        <a:srgbClr val="6E2585"/>
      </a:accent6>
      <a:hlink>
        <a:srgbClr val="009BBB"/>
      </a:hlink>
      <a:folHlink>
        <a:srgbClr val="6E2585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rtlCol="0" anchor="t">
        <a:normAutofit/>
      </a:bodyPr>
      <a:lstStyle>
        <a:defPPr>
          <a:lnSpc>
            <a:spcPct val="90000"/>
          </a:lnSpc>
          <a:spcBef>
            <a:spcPts val="100"/>
          </a:spcBef>
          <a:spcAft>
            <a:spcPts val="100"/>
          </a:spcAft>
          <a:defRPr sz="2000" kern="1200" dirty="0" err="1" smtClean="0">
            <a:solidFill>
              <a:schemeClr val="tx2"/>
            </a:solidFill>
            <a:latin typeface="+mn-lt"/>
            <a:ea typeface="+mn-ea"/>
            <a:cs typeface="+mn-cs"/>
          </a:defRPr>
        </a:defPPr>
      </a:lstStyle>
    </a:spDef>
    <a:txDef>
      <a:spPr>
        <a:noFill/>
      </a:spPr>
      <a:bodyPr wrap="square" rtlCol="0">
        <a:spAutoFit/>
      </a:bodyPr>
      <a:lstStyle>
        <a:defPPr marL="233363" indent="-233363">
          <a:lnSpc>
            <a:spcPct val="90000"/>
          </a:lnSpc>
          <a:spcBef>
            <a:spcPts val="100"/>
          </a:spcBef>
          <a:spcAft>
            <a:spcPts val="100"/>
          </a:spcAft>
          <a:buClr>
            <a:schemeClr val="bg1"/>
          </a:buClr>
          <a:buFont typeface="Arial" pitchFamily="34" charset="0"/>
          <a:buChar char="•"/>
          <a:defRPr sz="2000" dirty="0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Presentation Template 4x3ml 1">
        <a:dk1>
          <a:srgbClr val="444444"/>
        </a:dk1>
        <a:lt1>
          <a:srgbClr val="0085C3"/>
        </a:lt1>
        <a:dk2>
          <a:srgbClr val="FFFFFF"/>
        </a:dk2>
        <a:lt2>
          <a:srgbClr val="000000"/>
        </a:lt2>
        <a:accent1>
          <a:srgbClr val="B7295A"/>
        </a:accent1>
        <a:accent2>
          <a:srgbClr val="F2AF00"/>
        </a:accent2>
        <a:accent3>
          <a:srgbClr val="AAC2DE"/>
        </a:accent3>
        <a:accent4>
          <a:srgbClr val="393939"/>
        </a:accent4>
        <a:accent5>
          <a:srgbClr val="D8ACB5"/>
        </a:accent5>
        <a:accent6>
          <a:srgbClr val="DB9E00"/>
        </a:accent6>
        <a:hlink>
          <a:srgbClr val="DC5034"/>
        </a:hlink>
        <a:folHlink>
          <a:srgbClr val="D42E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F9227E46913A4191B0F1469E68CC1E" ma:contentTypeVersion="0" ma:contentTypeDescription="Create a new document." ma:contentTypeScope="" ma:versionID="29c86f757750f21182e5dc9e3670a1d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DCFF707-CFD9-4C42-9FBA-333F9DC131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6FC490B-1F77-48C5-AC70-1DD939DBDF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73BDD3-AA35-4F19-A12A-C6462BECFBD1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Dell Presentation Template_v1</Template>
  <TotalTime>51367</TotalTime>
  <Words>793</Words>
  <Application>Microsoft Office PowerPoint</Application>
  <PresentationFormat>On-screen Show (4:3)</PresentationFormat>
  <Paragraphs>190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Museo For Dell 300</vt:lpstr>
      <vt:lpstr>Trebuchet MS</vt:lpstr>
      <vt:lpstr>Wingdings</vt:lpstr>
      <vt:lpstr>Arial Black</vt:lpstr>
      <vt:lpstr>Museo For Dell</vt:lpstr>
      <vt:lpstr>museo sans for dell</vt:lpstr>
      <vt:lpstr>1_Storage Marketing Presentation: simple</vt:lpstr>
      <vt:lpstr>2_Storage Marketing Presentation: simple</vt:lpstr>
      <vt:lpstr>2_Dell Presentation Template 4x3ml</vt:lpstr>
      <vt:lpstr>Enterprise Mobile App  </vt:lpstr>
      <vt:lpstr>Mobile app taxonomy</vt:lpstr>
      <vt:lpstr>From Dell storage to Dell enterprise</vt:lpstr>
      <vt:lpstr>PowerPoint Presentation</vt:lpstr>
      <vt:lpstr>PowerPoint Presentation</vt:lpstr>
      <vt:lpstr>Promotion plan</vt:lpstr>
    </vt:vector>
  </TitlesOfParts>
  <Company>Dell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Dell Presentation Template Wide Screen 16:9 Layout</dc:title>
  <dc:creator>Dell Enterprise Marketing Team</dc:creator>
  <cp:keywords>No Restrictions</cp:keywords>
  <cp:lastModifiedBy>Abzug, Heather</cp:lastModifiedBy>
  <cp:revision>450</cp:revision>
  <cp:lastPrinted>2000-07-17T22:36:56Z</cp:lastPrinted>
  <dcterms:created xsi:type="dcterms:W3CDTF">2010-08-20T17:04:05Z</dcterms:created>
  <dcterms:modified xsi:type="dcterms:W3CDTF">2014-07-29T17:58:52Z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0x01010021F9227E46913A4191B0F1469E68CC1E</vt:lpwstr>
  </property>
  <property fmtid="{D5CDD505-2E9C-101B-9397-08002B2CF9AE}" pid="3" name="TitusGUID">
    <vt:lpwstr>3918cf5d-4ef2-4006-8211-9339820a9f9a</vt:lpwstr>
  </property>
  <property fmtid="{D5CDD505-2E9C-101B-9397-08002B2CF9AE}" pid="4" name="DellClassification">
    <vt:lpwstr>No Restrictions</vt:lpwstr>
  </property>
  <property fmtid="{D5CDD505-2E9C-101B-9397-08002B2CF9AE}" pid="5" name="DellSubLabels">
    <vt:lpwstr/>
  </property>
</Properties>
</file>