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4241" r:id="rId4"/>
    <p:sldMasterId id="2147484162" r:id="rId5"/>
    <p:sldMasterId id="2147484256" r:id="rId6"/>
    <p:sldMasterId id="2147484265" r:id="rId7"/>
    <p:sldMasterId id="2147484273" r:id="rId8"/>
    <p:sldMasterId id="2147484289" r:id="rId9"/>
    <p:sldMasterId id="2147484297" r:id="rId10"/>
  </p:sldMasterIdLst>
  <p:notesMasterIdLst>
    <p:notesMasterId r:id="rId40"/>
  </p:notesMasterIdLst>
  <p:handoutMasterIdLst>
    <p:handoutMasterId r:id="rId41"/>
  </p:handoutMasterIdLst>
  <p:sldIdLst>
    <p:sldId id="256" r:id="rId11"/>
    <p:sldId id="296" r:id="rId12"/>
    <p:sldId id="301" r:id="rId13"/>
    <p:sldId id="259" r:id="rId14"/>
    <p:sldId id="294" r:id="rId15"/>
    <p:sldId id="297" r:id="rId16"/>
    <p:sldId id="298" r:id="rId17"/>
    <p:sldId id="299" r:id="rId18"/>
    <p:sldId id="261" r:id="rId19"/>
    <p:sldId id="278" r:id="rId20"/>
    <p:sldId id="280" r:id="rId21"/>
    <p:sldId id="292" r:id="rId22"/>
    <p:sldId id="287" r:id="rId23"/>
    <p:sldId id="288" r:id="rId24"/>
    <p:sldId id="262" r:id="rId25"/>
    <p:sldId id="269" r:id="rId26"/>
    <p:sldId id="276" r:id="rId27"/>
    <p:sldId id="295" r:id="rId28"/>
    <p:sldId id="271" r:id="rId29"/>
    <p:sldId id="300" r:id="rId30"/>
    <p:sldId id="305" r:id="rId31"/>
    <p:sldId id="307" r:id="rId32"/>
    <p:sldId id="308" r:id="rId33"/>
    <p:sldId id="309" r:id="rId34"/>
    <p:sldId id="310" r:id="rId35"/>
    <p:sldId id="311" r:id="rId36"/>
    <p:sldId id="312" r:id="rId37"/>
    <p:sldId id="313" r:id="rId38"/>
    <p:sldId id="293" r:id="rId39"/>
  </p:sldIdLst>
  <p:sldSz cx="9144000" cy="6858000" type="screen4x3"/>
  <p:notesSz cx="7010400" cy="9296400"/>
  <p:embeddedFontLst>
    <p:embeddedFont>
      <p:font typeface="Arial Black" panose="020B0A04020102020204" pitchFamily="34" charset="0"/>
      <p:bold r:id="rId42"/>
    </p:embeddedFont>
    <p:embeddedFont>
      <p:font typeface="Museo For Dell 300" panose="02000000000000000000" charset="0"/>
      <p:regular r:id="rId43"/>
    </p:embeddedFont>
    <p:embeddedFont>
      <p:font typeface="museo sans for dell" panose="02000000000000000000" pitchFamily="2" charset="0"/>
      <p:regular r:id="rId44"/>
      <p:bold r:id="rId45"/>
    </p:embeddedFont>
  </p:embeddedFontLst>
  <p:custDataLst>
    <p:tags r:id="rId46"/>
  </p:custDataLst>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bzug, Heather" initials="AH"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AAAA"/>
    <a:srgbClr val="C82B67"/>
    <a:srgbClr val="74CAC7"/>
    <a:srgbClr val="6E2585"/>
    <a:srgbClr val="EEEEEE"/>
    <a:srgbClr val="F05B40"/>
    <a:srgbClr val="BAD80A"/>
    <a:srgbClr val="F79727"/>
    <a:srgbClr val="F2AF00"/>
    <a:srgbClr val="CE11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919" autoAdjust="0"/>
    <p:restoredTop sz="97336" autoAdjust="0"/>
  </p:normalViewPr>
  <p:slideViewPr>
    <p:cSldViewPr snapToGrid="0">
      <p:cViewPr>
        <p:scale>
          <a:sx n="90" d="100"/>
          <a:sy n="90" d="100"/>
        </p:scale>
        <p:origin x="-1692" y="-534"/>
      </p:cViewPr>
      <p:guideLst>
        <p:guide orient="horz" pos="1741"/>
        <p:guide pos="5456"/>
        <p:guide pos="454"/>
        <p:guide pos="2587"/>
      </p:guideLst>
    </p:cSldViewPr>
  </p:slideViewPr>
  <p:outlineViewPr>
    <p:cViewPr>
      <p:scale>
        <a:sx n="33" d="100"/>
        <a:sy n="33" d="100"/>
      </p:scale>
      <p:origin x="0" y="9504"/>
    </p:cViewPr>
  </p:outlineViewPr>
  <p:notesTextViewPr>
    <p:cViewPr>
      <p:scale>
        <a:sx n="100" d="100"/>
        <a:sy n="100" d="100"/>
      </p:scale>
      <p:origin x="0" y="0"/>
    </p:cViewPr>
  </p:notesTextViewPr>
  <p:sorterViewPr>
    <p:cViewPr>
      <p:scale>
        <a:sx n="200" d="100"/>
        <a:sy n="200" d="100"/>
      </p:scale>
      <p:origin x="0" y="0"/>
    </p:cViewPr>
  </p:sorterViewPr>
  <p:notesViewPr>
    <p:cSldViewPr snapToGrid="0">
      <p:cViewPr varScale="1">
        <p:scale>
          <a:sx n="84" d="100"/>
          <a:sy n="84" d="100"/>
        </p:scale>
        <p:origin x="-3756" y="-8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3" Type="http://schemas.openxmlformats.org/officeDocument/2006/relationships/customXml" Target="../customXml/item3.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font" Target="fonts/font1.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45" Type="http://schemas.openxmlformats.org/officeDocument/2006/relationships/font" Target="fonts/font4.fntdata"/><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font" Target="fonts/font2.fntdata"/><Relationship Id="rId48"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7-30T09:02:42.625" idx="1">
    <p:pos x="160" y="2965"/>
    <p:text>I think this is the most updated product family shot, but I haven't been able to track down a single shot of 13G.</p:text>
  </p:cm>
  <p:cm authorId="0" dt="2014-07-30T10:48:40.764" idx="3">
    <p:pos x="4341" y="1685"/>
    <p:text>Accurate value prop? Or should it be:
The most aggressive price/performance for all flash arrays in the industry - with every feature you need in a form factor that can scale.</p:text>
  </p:cm>
</p: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67097D-AAE1-4DEE-9A91-0B56E57F1627}" type="doc">
      <dgm:prSet loTypeId="urn:microsoft.com/office/officeart/2005/8/layout/vList5" loCatId="list" qsTypeId="urn:microsoft.com/office/officeart/2005/8/quickstyle/simple1" qsCatId="simple" csTypeId="urn:microsoft.com/office/officeart/2005/8/colors/accent0_3" csCatId="mainScheme" phldr="1"/>
      <dgm:spPr/>
      <dgm:t>
        <a:bodyPr/>
        <a:lstStyle/>
        <a:p>
          <a:endParaRPr lang="en-US"/>
        </a:p>
      </dgm:t>
    </dgm:pt>
    <dgm:pt modelId="{7FA96CFA-E260-43A2-A199-FACCD6DF66D4}">
      <dgm:prSet phldrT="[Text]"/>
      <dgm:spPr/>
      <dgm:t>
        <a:bodyPr/>
        <a:lstStyle/>
        <a:p>
          <a:r>
            <a:rPr lang="en-US" sz="3000" dirty="0" smtClean="0"/>
            <a:t>SC4020</a:t>
          </a:r>
          <a:endParaRPr lang="en-US" sz="3000" dirty="0"/>
        </a:p>
      </dgm:t>
    </dgm:pt>
    <dgm:pt modelId="{EE720E51-6893-4102-A615-18FF43E5C751}" type="parTrans" cxnId="{A056D25F-8941-4A51-8792-4AE0F6CFD57C}">
      <dgm:prSet/>
      <dgm:spPr/>
      <dgm:t>
        <a:bodyPr/>
        <a:lstStyle/>
        <a:p>
          <a:endParaRPr lang="en-US"/>
        </a:p>
      </dgm:t>
    </dgm:pt>
    <dgm:pt modelId="{AEF8929A-A89E-466B-8EED-629745B43C37}" type="sibTrans" cxnId="{A056D25F-8941-4A51-8792-4AE0F6CFD57C}">
      <dgm:prSet/>
      <dgm:spPr/>
      <dgm:t>
        <a:bodyPr/>
        <a:lstStyle/>
        <a:p>
          <a:endParaRPr lang="en-US"/>
        </a:p>
      </dgm:t>
    </dgm:pt>
    <dgm:pt modelId="{58D7F18C-1C63-48D0-BF6B-7D158D79B5D2}">
      <dgm:prSet phldrT="[Text]" custT="1"/>
      <dgm:spPr/>
      <dgm:t>
        <a:bodyPr/>
        <a:lstStyle/>
        <a:p>
          <a:r>
            <a:rPr lang="en-US" sz="2000" dirty="0" smtClean="0"/>
            <a:t>Value prop: The industry’s most fully-optimized flash solution…driving up performance, while driving down cost.</a:t>
          </a:r>
          <a:endParaRPr lang="en-US" sz="2000" dirty="0"/>
        </a:p>
      </dgm:t>
    </dgm:pt>
    <dgm:pt modelId="{E4D204CA-7DF8-4C38-849D-A2F6C8CB536F}" type="parTrans" cxnId="{6F1A2A72-05F0-4DE1-B403-C2E2F7423C0C}">
      <dgm:prSet/>
      <dgm:spPr/>
      <dgm:t>
        <a:bodyPr/>
        <a:lstStyle/>
        <a:p>
          <a:endParaRPr lang="en-US"/>
        </a:p>
      </dgm:t>
    </dgm:pt>
    <dgm:pt modelId="{1F733AD7-0E5F-4BF1-B123-12214882714D}" type="sibTrans" cxnId="{6F1A2A72-05F0-4DE1-B403-C2E2F7423C0C}">
      <dgm:prSet/>
      <dgm:spPr/>
      <dgm:t>
        <a:bodyPr/>
        <a:lstStyle/>
        <a:p>
          <a:endParaRPr lang="en-US"/>
        </a:p>
      </dgm:t>
    </dgm:pt>
    <dgm:pt modelId="{4155263D-ABD1-41C9-868E-A02ED7817A18}">
      <dgm:prSet phldrT="[Text]" custT="1"/>
      <dgm:spPr/>
      <dgm:t>
        <a:bodyPr/>
        <a:lstStyle/>
        <a:p>
          <a:r>
            <a:rPr lang="en-US" sz="2000" dirty="0" smtClean="0"/>
            <a:t>Value prop: Accelerate your workloads with </a:t>
          </a:r>
          <a:r>
            <a:rPr lang="en-US" sz="2000" dirty="0" smtClean="0"/>
            <a:t>state-of-the-art </a:t>
          </a:r>
          <a:r>
            <a:rPr lang="en-US" sz="2000" dirty="0" smtClean="0"/>
            <a:t>innovations on the world’s most manageable servers…so your applications and your business run better.</a:t>
          </a:r>
          <a:endParaRPr lang="en-US" sz="2000" dirty="0"/>
        </a:p>
      </dgm:t>
    </dgm:pt>
    <dgm:pt modelId="{D6B82F41-011E-4137-B976-B1CD1A15279C}" type="parTrans" cxnId="{9EDA606A-914C-4636-9448-F4BDC436F380}">
      <dgm:prSet/>
      <dgm:spPr/>
      <dgm:t>
        <a:bodyPr/>
        <a:lstStyle/>
        <a:p>
          <a:endParaRPr lang="en-US"/>
        </a:p>
      </dgm:t>
    </dgm:pt>
    <dgm:pt modelId="{3F5C0CCA-5C4C-457E-B7CC-D1416287E91D}" type="sibTrans" cxnId="{9EDA606A-914C-4636-9448-F4BDC436F380}">
      <dgm:prSet/>
      <dgm:spPr/>
      <dgm:t>
        <a:bodyPr/>
        <a:lstStyle/>
        <a:p>
          <a:endParaRPr lang="en-US"/>
        </a:p>
      </dgm:t>
    </dgm:pt>
    <dgm:pt modelId="{9B633E50-C178-4EB8-8617-A0A991BF0809}">
      <dgm:prSet phldrT="[Text]"/>
      <dgm:spPr/>
      <dgm:t>
        <a:bodyPr/>
        <a:lstStyle/>
        <a:p>
          <a:r>
            <a:rPr lang="en-US" sz="3000" dirty="0" smtClean="0"/>
            <a:t>13G</a:t>
          </a:r>
          <a:endParaRPr lang="en-US" sz="3000" dirty="0"/>
        </a:p>
      </dgm:t>
    </dgm:pt>
    <dgm:pt modelId="{DA5A41CA-2F60-451E-BBD0-752ACA596D76}" type="sibTrans" cxnId="{437E7B23-A7AB-4881-836B-EFDC2C8E2BC8}">
      <dgm:prSet/>
      <dgm:spPr/>
      <dgm:t>
        <a:bodyPr/>
        <a:lstStyle/>
        <a:p>
          <a:endParaRPr lang="en-US"/>
        </a:p>
      </dgm:t>
    </dgm:pt>
    <dgm:pt modelId="{E25BC767-3051-43F3-A2FC-B96F5DF9788A}" type="parTrans" cxnId="{437E7B23-A7AB-4881-836B-EFDC2C8E2BC8}">
      <dgm:prSet/>
      <dgm:spPr/>
      <dgm:t>
        <a:bodyPr/>
        <a:lstStyle/>
        <a:p>
          <a:endParaRPr lang="en-US"/>
        </a:p>
      </dgm:t>
    </dgm:pt>
    <dgm:pt modelId="{A4EE6A63-CE21-4DE6-8FF1-C9D7C73FB604}" type="pres">
      <dgm:prSet presAssocID="{D667097D-AAE1-4DEE-9A91-0B56E57F1627}" presName="Name0" presStyleCnt="0">
        <dgm:presLayoutVars>
          <dgm:dir/>
          <dgm:animLvl val="lvl"/>
          <dgm:resizeHandles val="exact"/>
        </dgm:presLayoutVars>
      </dgm:prSet>
      <dgm:spPr/>
      <dgm:t>
        <a:bodyPr/>
        <a:lstStyle/>
        <a:p>
          <a:endParaRPr lang="en-US"/>
        </a:p>
      </dgm:t>
    </dgm:pt>
    <dgm:pt modelId="{EDB2A22E-2BC9-4FB0-A54D-34D34FF4A8E2}" type="pres">
      <dgm:prSet presAssocID="{7FA96CFA-E260-43A2-A199-FACCD6DF66D4}" presName="linNode" presStyleCnt="0"/>
      <dgm:spPr/>
    </dgm:pt>
    <dgm:pt modelId="{762740EF-37E9-4375-BDAA-B1381B245798}" type="pres">
      <dgm:prSet presAssocID="{7FA96CFA-E260-43A2-A199-FACCD6DF66D4}" presName="parentText" presStyleLbl="node1" presStyleIdx="0" presStyleCnt="2" custScaleX="101988" custScaleY="28976" custLinFactNeighborX="-1100" custLinFactNeighborY="-25445">
        <dgm:presLayoutVars>
          <dgm:chMax val="1"/>
          <dgm:bulletEnabled val="1"/>
        </dgm:presLayoutVars>
      </dgm:prSet>
      <dgm:spPr/>
      <dgm:t>
        <a:bodyPr/>
        <a:lstStyle/>
        <a:p>
          <a:endParaRPr lang="en-US"/>
        </a:p>
      </dgm:t>
    </dgm:pt>
    <dgm:pt modelId="{A3FE7DA5-6AC2-4D5D-B533-E74DA5B84DB0}" type="pres">
      <dgm:prSet presAssocID="{7FA96CFA-E260-43A2-A199-FACCD6DF66D4}" presName="descendantText" presStyleLbl="alignAccFollowNode1" presStyleIdx="0" presStyleCnt="2" custScaleX="96689" custLinFactNeighborX="9878">
        <dgm:presLayoutVars>
          <dgm:bulletEnabled val="1"/>
        </dgm:presLayoutVars>
      </dgm:prSet>
      <dgm:spPr/>
      <dgm:t>
        <a:bodyPr/>
        <a:lstStyle/>
        <a:p>
          <a:endParaRPr lang="en-US"/>
        </a:p>
      </dgm:t>
    </dgm:pt>
    <dgm:pt modelId="{578183C0-9692-4330-BA8A-A8FF1F8A82E1}" type="pres">
      <dgm:prSet presAssocID="{AEF8929A-A89E-466B-8EED-629745B43C37}" presName="sp" presStyleCnt="0"/>
      <dgm:spPr/>
    </dgm:pt>
    <dgm:pt modelId="{B9DCF1A3-199B-4444-99CF-CA91DF71ED41}" type="pres">
      <dgm:prSet presAssocID="{9B633E50-C178-4EB8-8617-A0A991BF0809}" presName="linNode" presStyleCnt="0"/>
      <dgm:spPr/>
    </dgm:pt>
    <dgm:pt modelId="{6F82532A-1F47-493E-B271-7281F8711C27}" type="pres">
      <dgm:prSet presAssocID="{9B633E50-C178-4EB8-8617-A0A991BF0809}" presName="parentText" presStyleLbl="node1" presStyleIdx="1" presStyleCnt="2" custScaleX="102003" custScaleY="29079" custLinFactNeighborX="-1269" custLinFactNeighborY="-25967">
        <dgm:presLayoutVars>
          <dgm:chMax val="1"/>
          <dgm:bulletEnabled val="1"/>
        </dgm:presLayoutVars>
      </dgm:prSet>
      <dgm:spPr/>
      <dgm:t>
        <a:bodyPr/>
        <a:lstStyle/>
        <a:p>
          <a:endParaRPr lang="en-US"/>
        </a:p>
      </dgm:t>
    </dgm:pt>
    <dgm:pt modelId="{08B00D29-20A5-45C0-BB08-241F262E2092}" type="pres">
      <dgm:prSet presAssocID="{9B633E50-C178-4EB8-8617-A0A991BF0809}" presName="descendantText" presStyleLbl="alignAccFollowNode1" presStyleIdx="1" presStyleCnt="2" custScaleX="96705" custLinFactNeighborX="4416">
        <dgm:presLayoutVars>
          <dgm:bulletEnabled val="1"/>
        </dgm:presLayoutVars>
      </dgm:prSet>
      <dgm:spPr/>
      <dgm:t>
        <a:bodyPr/>
        <a:lstStyle/>
        <a:p>
          <a:endParaRPr lang="en-US"/>
        </a:p>
      </dgm:t>
    </dgm:pt>
  </dgm:ptLst>
  <dgm:cxnLst>
    <dgm:cxn modelId="{9EDA606A-914C-4636-9448-F4BDC436F380}" srcId="{9B633E50-C178-4EB8-8617-A0A991BF0809}" destId="{4155263D-ABD1-41C9-868E-A02ED7817A18}" srcOrd="0" destOrd="0" parTransId="{D6B82F41-011E-4137-B976-B1CD1A15279C}" sibTransId="{3F5C0CCA-5C4C-457E-B7CC-D1416287E91D}"/>
    <dgm:cxn modelId="{6D7CA21A-019C-43C4-B0CC-A5EBAEBA3250}" type="presOf" srcId="{9B633E50-C178-4EB8-8617-A0A991BF0809}" destId="{6F82532A-1F47-493E-B271-7281F8711C27}" srcOrd="0" destOrd="0" presId="urn:microsoft.com/office/officeart/2005/8/layout/vList5"/>
    <dgm:cxn modelId="{C27CB68D-580A-4910-BF3E-98709E99A6E4}" type="presOf" srcId="{4155263D-ABD1-41C9-868E-A02ED7817A18}" destId="{08B00D29-20A5-45C0-BB08-241F262E2092}" srcOrd="0" destOrd="0" presId="urn:microsoft.com/office/officeart/2005/8/layout/vList5"/>
    <dgm:cxn modelId="{B21E3FBA-9EB9-4497-975D-C29CA8D369DD}" type="presOf" srcId="{7FA96CFA-E260-43A2-A199-FACCD6DF66D4}" destId="{762740EF-37E9-4375-BDAA-B1381B245798}" srcOrd="0" destOrd="0" presId="urn:microsoft.com/office/officeart/2005/8/layout/vList5"/>
    <dgm:cxn modelId="{C1DC9509-15B0-47AC-AEBD-E5C9AC155CF2}" type="presOf" srcId="{58D7F18C-1C63-48D0-BF6B-7D158D79B5D2}" destId="{A3FE7DA5-6AC2-4D5D-B533-E74DA5B84DB0}" srcOrd="0" destOrd="0" presId="urn:microsoft.com/office/officeart/2005/8/layout/vList5"/>
    <dgm:cxn modelId="{A056D25F-8941-4A51-8792-4AE0F6CFD57C}" srcId="{D667097D-AAE1-4DEE-9A91-0B56E57F1627}" destId="{7FA96CFA-E260-43A2-A199-FACCD6DF66D4}" srcOrd="0" destOrd="0" parTransId="{EE720E51-6893-4102-A615-18FF43E5C751}" sibTransId="{AEF8929A-A89E-466B-8EED-629745B43C37}"/>
    <dgm:cxn modelId="{6F1A2A72-05F0-4DE1-B403-C2E2F7423C0C}" srcId="{7FA96CFA-E260-43A2-A199-FACCD6DF66D4}" destId="{58D7F18C-1C63-48D0-BF6B-7D158D79B5D2}" srcOrd="0" destOrd="0" parTransId="{E4D204CA-7DF8-4C38-849D-A2F6C8CB536F}" sibTransId="{1F733AD7-0E5F-4BF1-B123-12214882714D}"/>
    <dgm:cxn modelId="{437E7B23-A7AB-4881-836B-EFDC2C8E2BC8}" srcId="{D667097D-AAE1-4DEE-9A91-0B56E57F1627}" destId="{9B633E50-C178-4EB8-8617-A0A991BF0809}" srcOrd="1" destOrd="0" parTransId="{E25BC767-3051-43F3-A2FC-B96F5DF9788A}" sibTransId="{DA5A41CA-2F60-451E-BBD0-752ACA596D76}"/>
    <dgm:cxn modelId="{D312FC61-AF5D-45BA-AD52-FAB874B84446}" type="presOf" srcId="{D667097D-AAE1-4DEE-9A91-0B56E57F1627}" destId="{A4EE6A63-CE21-4DE6-8FF1-C9D7C73FB604}" srcOrd="0" destOrd="0" presId="urn:microsoft.com/office/officeart/2005/8/layout/vList5"/>
    <dgm:cxn modelId="{0601A5AB-AD10-4CB7-A5EF-C50344906765}" type="presParOf" srcId="{A4EE6A63-CE21-4DE6-8FF1-C9D7C73FB604}" destId="{EDB2A22E-2BC9-4FB0-A54D-34D34FF4A8E2}" srcOrd="0" destOrd="0" presId="urn:microsoft.com/office/officeart/2005/8/layout/vList5"/>
    <dgm:cxn modelId="{0AD8C24E-1260-457F-932D-FCED4A9CDB79}" type="presParOf" srcId="{EDB2A22E-2BC9-4FB0-A54D-34D34FF4A8E2}" destId="{762740EF-37E9-4375-BDAA-B1381B245798}" srcOrd="0" destOrd="0" presId="urn:microsoft.com/office/officeart/2005/8/layout/vList5"/>
    <dgm:cxn modelId="{D58C91FA-75CE-4603-95CF-5F36B4B35177}" type="presParOf" srcId="{EDB2A22E-2BC9-4FB0-A54D-34D34FF4A8E2}" destId="{A3FE7DA5-6AC2-4D5D-B533-E74DA5B84DB0}" srcOrd="1" destOrd="0" presId="urn:microsoft.com/office/officeart/2005/8/layout/vList5"/>
    <dgm:cxn modelId="{1774F2B6-2372-45A2-9F6F-A772EA13F4B8}" type="presParOf" srcId="{A4EE6A63-CE21-4DE6-8FF1-C9D7C73FB604}" destId="{578183C0-9692-4330-BA8A-A8FF1F8A82E1}" srcOrd="1" destOrd="0" presId="urn:microsoft.com/office/officeart/2005/8/layout/vList5"/>
    <dgm:cxn modelId="{42F63C0C-CA62-4D74-982A-D9AC6980D833}" type="presParOf" srcId="{A4EE6A63-CE21-4DE6-8FF1-C9D7C73FB604}" destId="{B9DCF1A3-199B-4444-99CF-CA91DF71ED41}" srcOrd="2" destOrd="0" presId="urn:microsoft.com/office/officeart/2005/8/layout/vList5"/>
    <dgm:cxn modelId="{C5BFCF6F-A66E-450E-B983-553BEA090DCF}" type="presParOf" srcId="{B9DCF1A3-199B-4444-99CF-CA91DF71ED41}" destId="{6F82532A-1F47-493E-B271-7281F8711C27}" srcOrd="0" destOrd="0" presId="urn:microsoft.com/office/officeart/2005/8/layout/vList5"/>
    <dgm:cxn modelId="{184D3D06-EF6B-4723-B2ED-8B5628424A1E}" type="presParOf" srcId="{B9DCF1A3-199B-4444-99CF-CA91DF71ED41}" destId="{08B00D29-20A5-45C0-BB08-241F262E2092}"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A4302C-556D-4AC6-8D5C-81A2724A5593}"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1EF44188-2BDD-45E0-88F9-9BD305E3B2B8}">
      <dgm:prSet phldrT="[Text]" custT="1"/>
      <dgm:spPr/>
      <dgm:t>
        <a:bodyPr/>
        <a:lstStyle/>
        <a:p>
          <a:r>
            <a:rPr lang="en-US" sz="2000" b="1" dirty="0" smtClean="0"/>
            <a:t>Scale smarter. Manage easier. Innovate faster.</a:t>
          </a:r>
          <a:endParaRPr lang="en-US" sz="2000" b="1" dirty="0"/>
        </a:p>
      </dgm:t>
    </dgm:pt>
    <dgm:pt modelId="{495D16BB-E95E-4E29-B891-2ACF8D69A6BF}" type="parTrans" cxnId="{4692FB51-D59A-4E7D-9A13-9230229D1726}">
      <dgm:prSet/>
      <dgm:spPr/>
      <dgm:t>
        <a:bodyPr/>
        <a:lstStyle/>
        <a:p>
          <a:endParaRPr lang="en-US"/>
        </a:p>
      </dgm:t>
    </dgm:pt>
    <dgm:pt modelId="{4C097BD9-C0BB-40E5-A73F-C1D5F8E5BCB1}" type="sibTrans" cxnId="{4692FB51-D59A-4E7D-9A13-9230229D1726}">
      <dgm:prSet/>
      <dgm:spPr/>
      <dgm:t>
        <a:bodyPr/>
        <a:lstStyle/>
        <a:p>
          <a:endParaRPr lang="en-US"/>
        </a:p>
      </dgm:t>
    </dgm:pt>
    <dgm:pt modelId="{64BBDB8E-C58C-46D9-842D-E6642FE569A0}">
      <dgm:prSet phldrT="[Text]" custT="1"/>
      <dgm:spPr/>
      <dgm:t>
        <a:bodyPr/>
        <a:lstStyle/>
        <a:p>
          <a:r>
            <a:rPr lang="en-US" sz="1800" dirty="0" smtClean="0">
              <a:solidFill>
                <a:schemeClr val="bg2"/>
              </a:solidFill>
            </a:rPr>
            <a:t>See first-hand how the next generation of PowerEdge serves with the latest Intel Xeon processor, will help accelerate and simplify management.</a:t>
          </a:r>
          <a:endParaRPr lang="en-US" sz="1800" dirty="0">
            <a:solidFill>
              <a:schemeClr val="bg2"/>
            </a:solidFill>
          </a:endParaRPr>
        </a:p>
      </dgm:t>
    </dgm:pt>
    <dgm:pt modelId="{680C397F-72A1-4D66-B86B-1B3363F67DD2}" type="parTrans" cxnId="{8B770F1E-506D-47CA-860A-9285E9A021A7}">
      <dgm:prSet/>
      <dgm:spPr/>
      <dgm:t>
        <a:bodyPr/>
        <a:lstStyle/>
        <a:p>
          <a:endParaRPr lang="en-US"/>
        </a:p>
      </dgm:t>
    </dgm:pt>
    <dgm:pt modelId="{426DABCD-3325-4A7A-AAE3-7E0D5FEC78A9}" type="sibTrans" cxnId="{8B770F1E-506D-47CA-860A-9285E9A021A7}">
      <dgm:prSet/>
      <dgm:spPr/>
      <dgm:t>
        <a:bodyPr/>
        <a:lstStyle/>
        <a:p>
          <a:endParaRPr lang="en-US"/>
        </a:p>
      </dgm:t>
    </dgm:pt>
    <dgm:pt modelId="{4EF4FC40-7E64-444F-8E93-A330BEAF5D4D}">
      <dgm:prSet phldrT="[Text]" custT="1"/>
      <dgm:spPr/>
      <dgm:t>
        <a:bodyPr/>
        <a:lstStyle/>
        <a:p>
          <a:r>
            <a:rPr lang="en-US" sz="2000" b="1" dirty="0" smtClean="0"/>
            <a:t>The power inside accelerates your innovations outside.</a:t>
          </a:r>
          <a:endParaRPr lang="en-US" sz="2000" b="1" dirty="0"/>
        </a:p>
      </dgm:t>
    </dgm:pt>
    <dgm:pt modelId="{D260162F-63D7-452C-AED3-4483BAC83722}" type="parTrans" cxnId="{20215CDC-0EDD-4287-9935-3D1624089A0A}">
      <dgm:prSet/>
      <dgm:spPr/>
      <dgm:t>
        <a:bodyPr/>
        <a:lstStyle/>
        <a:p>
          <a:endParaRPr lang="en-US"/>
        </a:p>
      </dgm:t>
    </dgm:pt>
    <dgm:pt modelId="{E3CC3223-CC63-4065-B8FA-FD9B67A99403}" type="sibTrans" cxnId="{20215CDC-0EDD-4287-9935-3D1624089A0A}">
      <dgm:prSet/>
      <dgm:spPr/>
      <dgm:t>
        <a:bodyPr/>
        <a:lstStyle/>
        <a:p>
          <a:endParaRPr lang="en-US"/>
        </a:p>
      </dgm:t>
    </dgm:pt>
    <dgm:pt modelId="{8DDCA0FD-1925-4996-8453-6E4641BBD4AB}">
      <dgm:prSet phldrT="[Text]" custT="1"/>
      <dgm:spPr/>
      <dgm:t>
        <a:bodyPr/>
        <a:lstStyle/>
        <a:p>
          <a:r>
            <a:rPr lang="en-US" sz="1800" dirty="0" smtClean="0">
              <a:solidFill>
                <a:schemeClr val="bg2"/>
              </a:solidFill>
            </a:rPr>
            <a:t>See first-hand how the next generation of PowerEdge serves with the latest Intel Xeon processor, will help accelerate and simplify management.</a:t>
          </a:r>
          <a:endParaRPr lang="en-US" sz="1800" dirty="0">
            <a:solidFill>
              <a:schemeClr val="bg2"/>
            </a:solidFill>
          </a:endParaRPr>
        </a:p>
      </dgm:t>
    </dgm:pt>
    <dgm:pt modelId="{072CA2AE-342B-4232-85BD-D07A0B82CDA0}" type="parTrans" cxnId="{F17674C4-C07B-4FDF-92A5-AD826E88BABC}">
      <dgm:prSet/>
      <dgm:spPr/>
      <dgm:t>
        <a:bodyPr/>
        <a:lstStyle/>
        <a:p>
          <a:endParaRPr lang="en-US"/>
        </a:p>
      </dgm:t>
    </dgm:pt>
    <dgm:pt modelId="{162B1490-EF00-47EC-AF43-C5C5934C720E}" type="sibTrans" cxnId="{F17674C4-C07B-4FDF-92A5-AD826E88BABC}">
      <dgm:prSet/>
      <dgm:spPr/>
      <dgm:t>
        <a:bodyPr/>
        <a:lstStyle/>
        <a:p>
          <a:endParaRPr lang="en-US"/>
        </a:p>
      </dgm:t>
    </dgm:pt>
    <dgm:pt modelId="{944AF7E1-B1AE-470D-87C6-31A6CF960755}" type="pres">
      <dgm:prSet presAssocID="{BFA4302C-556D-4AC6-8D5C-81A2724A5593}" presName="linear" presStyleCnt="0">
        <dgm:presLayoutVars>
          <dgm:animLvl val="lvl"/>
          <dgm:resizeHandles val="exact"/>
        </dgm:presLayoutVars>
      </dgm:prSet>
      <dgm:spPr/>
      <dgm:t>
        <a:bodyPr/>
        <a:lstStyle/>
        <a:p>
          <a:endParaRPr lang="en-US"/>
        </a:p>
      </dgm:t>
    </dgm:pt>
    <dgm:pt modelId="{7642B900-99CC-4A2F-9CAB-D52EBC17975F}" type="pres">
      <dgm:prSet presAssocID="{1EF44188-2BDD-45E0-88F9-9BD305E3B2B8}" presName="parentText" presStyleLbl="node1" presStyleIdx="0" presStyleCnt="2" custScaleY="58100">
        <dgm:presLayoutVars>
          <dgm:chMax val="0"/>
          <dgm:bulletEnabled val="1"/>
        </dgm:presLayoutVars>
      </dgm:prSet>
      <dgm:spPr/>
      <dgm:t>
        <a:bodyPr/>
        <a:lstStyle/>
        <a:p>
          <a:endParaRPr lang="en-US"/>
        </a:p>
      </dgm:t>
    </dgm:pt>
    <dgm:pt modelId="{8B99E8C6-79A0-4C56-9FBD-DFA2C6AD3703}" type="pres">
      <dgm:prSet presAssocID="{1EF44188-2BDD-45E0-88F9-9BD305E3B2B8}" presName="childText" presStyleLbl="revTx" presStyleIdx="0" presStyleCnt="2">
        <dgm:presLayoutVars>
          <dgm:bulletEnabled val="1"/>
        </dgm:presLayoutVars>
      </dgm:prSet>
      <dgm:spPr/>
      <dgm:t>
        <a:bodyPr/>
        <a:lstStyle/>
        <a:p>
          <a:endParaRPr lang="en-US"/>
        </a:p>
      </dgm:t>
    </dgm:pt>
    <dgm:pt modelId="{B22F15D9-2C0A-44C0-892E-08E829C214C2}" type="pres">
      <dgm:prSet presAssocID="{4EF4FC40-7E64-444F-8E93-A330BEAF5D4D}" presName="parentText" presStyleLbl="node1" presStyleIdx="1" presStyleCnt="2" custScaleY="58100">
        <dgm:presLayoutVars>
          <dgm:chMax val="0"/>
          <dgm:bulletEnabled val="1"/>
        </dgm:presLayoutVars>
      </dgm:prSet>
      <dgm:spPr/>
      <dgm:t>
        <a:bodyPr/>
        <a:lstStyle/>
        <a:p>
          <a:endParaRPr lang="en-US"/>
        </a:p>
      </dgm:t>
    </dgm:pt>
    <dgm:pt modelId="{9C16107F-4876-43E3-8675-CDBB90218E81}" type="pres">
      <dgm:prSet presAssocID="{4EF4FC40-7E64-444F-8E93-A330BEAF5D4D}" presName="childText" presStyleLbl="revTx" presStyleIdx="1" presStyleCnt="2">
        <dgm:presLayoutVars>
          <dgm:bulletEnabled val="1"/>
        </dgm:presLayoutVars>
      </dgm:prSet>
      <dgm:spPr/>
      <dgm:t>
        <a:bodyPr/>
        <a:lstStyle/>
        <a:p>
          <a:endParaRPr lang="en-US"/>
        </a:p>
      </dgm:t>
    </dgm:pt>
  </dgm:ptLst>
  <dgm:cxnLst>
    <dgm:cxn modelId="{20215CDC-0EDD-4287-9935-3D1624089A0A}" srcId="{BFA4302C-556D-4AC6-8D5C-81A2724A5593}" destId="{4EF4FC40-7E64-444F-8E93-A330BEAF5D4D}" srcOrd="1" destOrd="0" parTransId="{D260162F-63D7-452C-AED3-4483BAC83722}" sibTransId="{E3CC3223-CC63-4065-B8FA-FD9B67A99403}"/>
    <dgm:cxn modelId="{3451B104-498E-49CA-8367-09276A0BB199}" type="presOf" srcId="{1EF44188-2BDD-45E0-88F9-9BD305E3B2B8}" destId="{7642B900-99CC-4A2F-9CAB-D52EBC17975F}" srcOrd="0" destOrd="0" presId="urn:microsoft.com/office/officeart/2005/8/layout/vList2"/>
    <dgm:cxn modelId="{9819F0F1-3E80-471E-9019-DA0F1CFA9A00}" type="presOf" srcId="{4EF4FC40-7E64-444F-8E93-A330BEAF5D4D}" destId="{B22F15D9-2C0A-44C0-892E-08E829C214C2}" srcOrd="0" destOrd="0" presId="urn:microsoft.com/office/officeart/2005/8/layout/vList2"/>
    <dgm:cxn modelId="{5C725582-2B96-4DED-A7D0-431040F80A99}" type="presOf" srcId="{BFA4302C-556D-4AC6-8D5C-81A2724A5593}" destId="{944AF7E1-B1AE-470D-87C6-31A6CF960755}" srcOrd="0" destOrd="0" presId="urn:microsoft.com/office/officeart/2005/8/layout/vList2"/>
    <dgm:cxn modelId="{399D1D90-0FC9-47DA-87EF-3AABA5C46AE8}" type="presOf" srcId="{8DDCA0FD-1925-4996-8453-6E4641BBD4AB}" destId="{9C16107F-4876-43E3-8675-CDBB90218E81}" srcOrd="0" destOrd="0" presId="urn:microsoft.com/office/officeart/2005/8/layout/vList2"/>
    <dgm:cxn modelId="{4692FB51-D59A-4E7D-9A13-9230229D1726}" srcId="{BFA4302C-556D-4AC6-8D5C-81A2724A5593}" destId="{1EF44188-2BDD-45E0-88F9-9BD305E3B2B8}" srcOrd="0" destOrd="0" parTransId="{495D16BB-E95E-4E29-B891-2ACF8D69A6BF}" sibTransId="{4C097BD9-C0BB-40E5-A73F-C1D5F8E5BCB1}"/>
    <dgm:cxn modelId="{F17674C4-C07B-4FDF-92A5-AD826E88BABC}" srcId="{4EF4FC40-7E64-444F-8E93-A330BEAF5D4D}" destId="{8DDCA0FD-1925-4996-8453-6E4641BBD4AB}" srcOrd="0" destOrd="0" parTransId="{072CA2AE-342B-4232-85BD-D07A0B82CDA0}" sibTransId="{162B1490-EF00-47EC-AF43-C5C5934C720E}"/>
    <dgm:cxn modelId="{70CF5896-3777-4AB4-B4C7-B5BDAF7F55DF}" type="presOf" srcId="{64BBDB8E-C58C-46D9-842D-E6642FE569A0}" destId="{8B99E8C6-79A0-4C56-9FBD-DFA2C6AD3703}" srcOrd="0" destOrd="0" presId="urn:microsoft.com/office/officeart/2005/8/layout/vList2"/>
    <dgm:cxn modelId="{8B770F1E-506D-47CA-860A-9285E9A021A7}" srcId="{1EF44188-2BDD-45E0-88F9-9BD305E3B2B8}" destId="{64BBDB8E-C58C-46D9-842D-E6642FE569A0}" srcOrd="0" destOrd="0" parTransId="{680C397F-72A1-4D66-B86B-1B3363F67DD2}" sibTransId="{426DABCD-3325-4A7A-AAE3-7E0D5FEC78A9}"/>
    <dgm:cxn modelId="{04331594-0D84-4CCA-A7B4-2F649533F7F4}" type="presParOf" srcId="{944AF7E1-B1AE-470D-87C6-31A6CF960755}" destId="{7642B900-99CC-4A2F-9CAB-D52EBC17975F}" srcOrd="0" destOrd="0" presId="urn:microsoft.com/office/officeart/2005/8/layout/vList2"/>
    <dgm:cxn modelId="{521494B5-4D4A-425A-BF3C-E12FD98704AC}" type="presParOf" srcId="{944AF7E1-B1AE-470D-87C6-31A6CF960755}" destId="{8B99E8C6-79A0-4C56-9FBD-DFA2C6AD3703}" srcOrd="1" destOrd="0" presId="urn:microsoft.com/office/officeart/2005/8/layout/vList2"/>
    <dgm:cxn modelId="{91C2B82B-47A3-4C17-9189-F930D846DA85}" type="presParOf" srcId="{944AF7E1-B1AE-470D-87C6-31A6CF960755}" destId="{B22F15D9-2C0A-44C0-892E-08E829C214C2}" srcOrd="2" destOrd="0" presId="urn:microsoft.com/office/officeart/2005/8/layout/vList2"/>
    <dgm:cxn modelId="{FDFF4E05-C8F8-4A56-8FBE-11C8A38A501C}" type="presParOf" srcId="{944AF7E1-B1AE-470D-87C6-31A6CF960755}" destId="{9C16107F-4876-43E3-8675-CDBB90218E81}"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FA4302C-556D-4AC6-8D5C-81A2724A5593}"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1EF44188-2BDD-45E0-88F9-9BD305E3B2B8}">
      <dgm:prSet phldrT="[Text]" custT="1"/>
      <dgm:spPr/>
      <dgm:t>
        <a:bodyPr/>
        <a:lstStyle/>
        <a:p>
          <a:r>
            <a:rPr lang="en-US" sz="1800" b="1" dirty="0" smtClean="0"/>
            <a:t>Storage that’s ready for today and tomorrow.</a:t>
          </a:r>
          <a:endParaRPr lang="en-US" sz="1800" b="1" dirty="0"/>
        </a:p>
      </dgm:t>
    </dgm:pt>
    <dgm:pt modelId="{495D16BB-E95E-4E29-B891-2ACF8D69A6BF}" type="parTrans" cxnId="{4692FB51-D59A-4E7D-9A13-9230229D1726}">
      <dgm:prSet/>
      <dgm:spPr/>
      <dgm:t>
        <a:bodyPr/>
        <a:lstStyle/>
        <a:p>
          <a:endParaRPr lang="en-US" sz="1600"/>
        </a:p>
      </dgm:t>
    </dgm:pt>
    <dgm:pt modelId="{4C097BD9-C0BB-40E5-A73F-C1D5F8E5BCB1}" type="sibTrans" cxnId="{4692FB51-D59A-4E7D-9A13-9230229D1726}">
      <dgm:prSet/>
      <dgm:spPr/>
      <dgm:t>
        <a:bodyPr/>
        <a:lstStyle/>
        <a:p>
          <a:endParaRPr lang="en-US" sz="1600"/>
        </a:p>
      </dgm:t>
    </dgm:pt>
    <dgm:pt modelId="{64BBDB8E-C58C-46D9-842D-E6642FE569A0}">
      <dgm:prSet phldrT="[Text]" custT="1"/>
      <dgm:spPr/>
      <dgm:t>
        <a:bodyPr/>
        <a:lstStyle/>
        <a:p>
          <a:r>
            <a:rPr lang="en-US" sz="1600" dirty="0" smtClean="0">
              <a:solidFill>
                <a:schemeClr val="bg2"/>
              </a:solidFill>
            </a:rPr>
            <a:t>Avoid rip and replace upgrades with Dell modular storage solutions. That’s storage that never stops saving. </a:t>
          </a:r>
          <a:endParaRPr lang="en-US" sz="1600" dirty="0">
            <a:solidFill>
              <a:schemeClr val="bg2"/>
            </a:solidFill>
          </a:endParaRPr>
        </a:p>
      </dgm:t>
    </dgm:pt>
    <dgm:pt modelId="{680C397F-72A1-4D66-B86B-1B3363F67DD2}" type="parTrans" cxnId="{8B770F1E-506D-47CA-860A-9285E9A021A7}">
      <dgm:prSet/>
      <dgm:spPr/>
      <dgm:t>
        <a:bodyPr/>
        <a:lstStyle/>
        <a:p>
          <a:endParaRPr lang="en-US" sz="1600"/>
        </a:p>
      </dgm:t>
    </dgm:pt>
    <dgm:pt modelId="{426DABCD-3325-4A7A-AAE3-7E0D5FEC78A9}" type="sibTrans" cxnId="{8B770F1E-506D-47CA-860A-9285E9A021A7}">
      <dgm:prSet/>
      <dgm:spPr/>
      <dgm:t>
        <a:bodyPr/>
        <a:lstStyle/>
        <a:p>
          <a:endParaRPr lang="en-US" sz="1600"/>
        </a:p>
      </dgm:t>
    </dgm:pt>
    <dgm:pt modelId="{4EF4FC40-7E64-444F-8E93-A330BEAF5D4D}">
      <dgm:prSet phldrT="[Text]" custT="1"/>
      <dgm:spPr/>
      <dgm:t>
        <a:bodyPr/>
        <a:lstStyle/>
        <a:p>
          <a:r>
            <a:rPr lang="en-US" sz="1800" b="1" dirty="0" smtClean="0"/>
            <a:t>More workloads, more savings.</a:t>
          </a:r>
          <a:endParaRPr lang="en-US" sz="1800" b="1" dirty="0"/>
        </a:p>
      </dgm:t>
    </dgm:pt>
    <dgm:pt modelId="{D260162F-63D7-452C-AED3-4483BAC83722}" type="parTrans" cxnId="{20215CDC-0EDD-4287-9935-3D1624089A0A}">
      <dgm:prSet/>
      <dgm:spPr/>
      <dgm:t>
        <a:bodyPr/>
        <a:lstStyle/>
        <a:p>
          <a:endParaRPr lang="en-US" sz="1600"/>
        </a:p>
      </dgm:t>
    </dgm:pt>
    <dgm:pt modelId="{E3CC3223-CC63-4065-B8FA-FD9B67A99403}" type="sibTrans" cxnId="{20215CDC-0EDD-4287-9935-3D1624089A0A}">
      <dgm:prSet/>
      <dgm:spPr/>
      <dgm:t>
        <a:bodyPr/>
        <a:lstStyle/>
        <a:p>
          <a:endParaRPr lang="en-US" sz="1600"/>
        </a:p>
      </dgm:t>
    </dgm:pt>
    <dgm:pt modelId="{8DDCA0FD-1925-4996-8453-6E4641BBD4AB}">
      <dgm:prSet phldrT="[Text]" custT="1"/>
      <dgm:spPr/>
      <dgm:t>
        <a:bodyPr/>
        <a:lstStyle/>
        <a:p>
          <a:r>
            <a:rPr lang="en-US" sz="1600" dirty="0" smtClean="0">
              <a:solidFill>
                <a:schemeClr val="bg2"/>
              </a:solidFill>
            </a:rPr>
            <a:t>Accelerate applications and lower TCO with Dell storage solutions. That’s storage that never stops saving. </a:t>
          </a:r>
          <a:endParaRPr lang="en-US" sz="1600" dirty="0">
            <a:solidFill>
              <a:schemeClr val="bg2"/>
            </a:solidFill>
          </a:endParaRPr>
        </a:p>
      </dgm:t>
    </dgm:pt>
    <dgm:pt modelId="{072CA2AE-342B-4232-85BD-D07A0B82CDA0}" type="parTrans" cxnId="{F17674C4-C07B-4FDF-92A5-AD826E88BABC}">
      <dgm:prSet/>
      <dgm:spPr/>
      <dgm:t>
        <a:bodyPr/>
        <a:lstStyle/>
        <a:p>
          <a:endParaRPr lang="en-US" sz="1600"/>
        </a:p>
      </dgm:t>
    </dgm:pt>
    <dgm:pt modelId="{162B1490-EF00-47EC-AF43-C5C5934C720E}" type="sibTrans" cxnId="{F17674C4-C07B-4FDF-92A5-AD826E88BABC}">
      <dgm:prSet/>
      <dgm:spPr/>
      <dgm:t>
        <a:bodyPr/>
        <a:lstStyle/>
        <a:p>
          <a:endParaRPr lang="en-US" sz="1600"/>
        </a:p>
      </dgm:t>
    </dgm:pt>
    <dgm:pt modelId="{8469D8CF-E225-4E06-9D9F-BBF300823CC7}">
      <dgm:prSet phldrT="[Text]" custT="1"/>
      <dgm:spPr/>
      <dgm:t>
        <a:bodyPr/>
        <a:lstStyle/>
        <a:p>
          <a:r>
            <a:rPr lang="en-US" sz="1800" b="1" dirty="0" smtClean="0"/>
            <a:t>Accelerate applications. Lower TCO. Simultaneously.</a:t>
          </a:r>
          <a:endParaRPr lang="en-US" sz="1800" b="1" dirty="0"/>
        </a:p>
      </dgm:t>
    </dgm:pt>
    <dgm:pt modelId="{E0C4F7B5-E8B6-41B6-A248-3C486852F255}" type="parTrans" cxnId="{87EF5AA8-6785-4051-81C7-F0EDA6803B4E}">
      <dgm:prSet/>
      <dgm:spPr/>
      <dgm:t>
        <a:bodyPr/>
        <a:lstStyle/>
        <a:p>
          <a:endParaRPr lang="en-US" sz="1600"/>
        </a:p>
      </dgm:t>
    </dgm:pt>
    <dgm:pt modelId="{66D6CEFD-9C11-4F25-848E-22F84E8BA095}" type="sibTrans" cxnId="{87EF5AA8-6785-4051-81C7-F0EDA6803B4E}">
      <dgm:prSet/>
      <dgm:spPr/>
      <dgm:t>
        <a:bodyPr/>
        <a:lstStyle/>
        <a:p>
          <a:endParaRPr lang="en-US" sz="1600"/>
        </a:p>
      </dgm:t>
    </dgm:pt>
    <dgm:pt modelId="{1E24DF7B-DE76-41E8-9A35-38605ACC1E18}">
      <dgm:prSet phldrT="[Text]" custT="1"/>
      <dgm:spPr/>
      <dgm:t>
        <a:bodyPr/>
        <a:lstStyle/>
        <a:p>
          <a:r>
            <a:rPr lang="en-US" sz="1600" dirty="0" smtClean="0">
              <a:solidFill>
                <a:schemeClr val="bg2"/>
              </a:solidFill>
            </a:rPr>
            <a:t>Intelligent data placement from servers to SAN automatically organizes data based on actual use. That’s storage that never stops saving. </a:t>
          </a:r>
          <a:endParaRPr lang="en-US" sz="1600" dirty="0">
            <a:solidFill>
              <a:schemeClr val="bg2"/>
            </a:solidFill>
          </a:endParaRPr>
        </a:p>
      </dgm:t>
    </dgm:pt>
    <dgm:pt modelId="{0DEFD6C3-5B40-4D6A-A8A5-CF002889F4BE}" type="parTrans" cxnId="{FFEC81EE-8A36-49A5-A344-B3F055AFE0F1}">
      <dgm:prSet/>
      <dgm:spPr/>
      <dgm:t>
        <a:bodyPr/>
        <a:lstStyle/>
        <a:p>
          <a:endParaRPr lang="en-US" sz="1600"/>
        </a:p>
      </dgm:t>
    </dgm:pt>
    <dgm:pt modelId="{B11598AB-3D71-452A-BEB3-2A9B8DE31462}" type="sibTrans" cxnId="{FFEC81EE-8A36-49A5-A344-B3F055AFE0F1}">
      <dgm:prSet/>
      <dgm:spPr/>
      <dgm:t>
        <a:bodyPr/>
        <a:lstStyle/>
        <a:p>
          <a:endParaRPr lang="en-US" sz="1600"/>
        </a:p>
      </dgm:t>
    </dgm:pt>
    <dgm:pt modelId="{98FDD7B2-FD5D-4BEF-AFD0-3DD8752B4CD5}">
      <dgm:prSet phldrT="[Text]" custT="1"/>
      <dgm:spPr/>
      <dgm:t>
        <a:bodyPr/>
        <a:lstStyle/>
        <a:p>
          <a:r>
            <a:rPr lang="en-US" sz="1800" b="1" dirty="0" smtClean="0"/>
            <a:t>When your storage costs just don’t add up, change the math.</a:t>
          </a:r>
          <a:endParaRPr lang="en-US" sz="1800" b="1" dirty="0"/>
        </a:p>
      </dgm:t>
    </dgm:pt>
    <dgm:pt modelId="{6E7F0D35-C6DD-4BA3-867F-446B5600863D}" type="parTrans" cxnId="{0346A536-40C7-40F6-A771-92DAFE4DC1C5}">
      <dgm:prSet/>
      <dgm:spPr/>
      <dgm:t>
        <a:bodyPr/>
        <a:lstStyle/>
        <a:p>
          <a:endParaRPr lang="en-US" sz="1600"/>
        </a:p>
      </dgm:t>
    </dgm:pt>
    <dgm:pt modelId="{5FECB794-4425-4D44-8B79-4EECB6A07E15}" type="sibTrans" cxnId="{0346A536-40C7-40F6-A771-92DAFE4DC1C5}">
      <dgm:prSet/>
      <dgm:spPr/>
      <dgm:t>
        <a:bodyPr/>
        <a:lstStyle/>
        <a:p>
          <a:endParaRPr lang="en-US" sz="1600"/>
        </a:p>
      </dgm:t>
    </dgm:pt>
    <dgm:pt modelId="{3FBA394A-C139-4938-B656-BD18EBB52145}">
      <dgm:prSet phldrT="[Text]" custT="1"/>
      <dgm:spPr/>
      <dgm:t>
        <a:bodyPr/>
        <a:lstStyle/>
        <a:p>
          <a:r>
            <a:rPr lang="en-US" sz="1600" dirty="0" smtClean="0">
              <a:solidFill>
                <a:schemeClr val="bg2"/>
              </a:solidFill>
            </a:rPr>
            <a:t>From fair licensing costs to future-ready technologies, Dell storage solutions never stop saving. </a:t>
          </a:r>
          <a:endParaRPr lang="en-US" sz="1600" dirty="0">
            <a:solidFill>
              <a:schemeClr val="bg2"/>
            </a:solidFill>
          </a:endParaRPr>
        </a:p>
      </dgm:t>
    </dgm:pt>
    <dgm:pt modelId="{85D04319-BFF3-4627-B4B2-F59330EF456E}" type="parTrans" cxnId="{4FBA99A7-CDE6-4BE3-9B58-3924E411DD4E}">
      <dgm:prSet/>
      <dgm:spPr/>
      <dgm:t>
        <a:bodyPr/>
        <a:lstStyle/>
        <a:p>
          <a:endParaRPr lang="en-US" sz="1600"/>
        </a:p>
      </dgm:t>
    </dgm:pt>
    <dgm:pt modelId="{61C957DA-F8FE-4A07-BCE8-F99E1F587920}" type="sibTrans" cxnId="{4FBA99A7-CDE6-4BE3-9B58-3924E411DD4E}">
      <dgm:prSet/>
      <dgm:spPr/>
      <dgm:t>
        <a:bodyPr/>
        <a:lstStyle/>
        <a:p>
          <a:endParaRPr lang="en-US" sz="1600"/>
        </a:p>
      </dgm:t>
    </dgm:pt>
    <dgm:pt modelId="{A302BE47-2EFC-4C90-B06D-5ABF08A48456}">
      <dgm:prSet phldrT="[Text]" custT="1"/>
      <dgm:spPr/>
      <dgm:t>
        <a:bodyPr/>
        <a:lstStyle/>
        <a:p>
          <a:r>
            <a:rPr lang="en-US" sz="1800" b="1" dirty="0" smtClean="0"/>
            <a:t>Data lasts forever. So should your storage license.</a:t>
          </a:r>
          <a:endParaRPr lang="en-US" sz="1800" b="1" dirty="0"/>
        </a:p>
      </dgm:t>
    </dgm:pt>
    <dgm:pt modelId="{89138B33-6BDE-4012-BFC3-A1E7973C03EF}" type="parTrans" cxnId="{730A77EE-25B0-4C80-AA8D-D47113C18E64}">
      <dgm:prSet/>
      <dgm:spPr/>
      <dgm:t>
        <a:bodyPr/>
        <a:lstStyle/>
        <a:p>
          <a:endParaRPr lang="en-US" sz="1600"/>
        </a:p>
      </dgm:t>
    </dgm:pt>
    <dgm:pt modelId="{5F610A28-E5E7-426E-991E-8931D23C40C9}" type="sibTrans" cxnId="{730A77EE-25B0-4C80-AA8D-D47113C18E64}">
      <dgm:prSet/>
      <dgm:spPr/>
      <dgm:t>
        <a:bodyPr/>
        <a:lstStyle/>
        <a:p>
          <a:endParaRPr lang="en-US" sz="1600"/>
        </a:p>
      </dgm:t>
    </dgm:pt>
    <dgm:pt modelId="{D4B11518-751E-4611-9EF8-ACE8A8AAEF52}">
      <dgm:prSet phldrT="[Text]" custT="1"/>
      <dgm:spPr/>
      <dgm:t>
        <a:bodyPr/>
        <a:lstStyle/>
        <a:p>
          <a:r>
            <a:rPr lang="en-US" sz="1800" dirty="0" smtClean="0">
              <a:solidFill>
                <a:schemeClr val="bg2"/>
              </a:solidFill>
            </a:rPr>
            <a:t>From fair licensing costs to future-ready technologies, Dell storage solutions never stop saving. </a:t>
          </a:r>
          <a:endParaRPr lang="en-US" sz="1800" dirty="0">
            <a:solidFill>
              <a:schemeClr val="bg2"/>
            </a:solidFill>
          </a:endParaRPr>
        </a:p>
      </dgm:t>
    </dgm:pt>
    <dgm:pt modelId="{BBCF5064-F052-454B-9840-3D71A3CCB49A}" type="parTrans" cxnId="{BA24AB20-BE02-4771-9537-84ECF4457799}">
      <dgm:prSet/>
      <dgm:spPr/>
      <dgm:t>
        <a:bodyPr/>
        <a:lstStyle/>
        <a:p>
          <a:endParaRPr lang="en-US" sz="1600"/>
        </a:p>
      </dgm:t>
    </dgm:pt>
    <dgm:pt modelId="{D71D65A1-5362-4553-88D8-1B3EE5EEE6A1}" type="sibTrans" cxnId="{BA24AB20-BE02-4771-9537-84ECF4457799}">
      <dgm:prSet/>
      <dgm:spPr/>
      <dgm:t>
        <a:bodyPr/>
        <a:lstStyle/>
        <a:p>
          <a:endParaRPr lang="en-US" sz="1600"/>
        </a:p>
      </dgm:t>
    </dgm:pt>
    <dgm:pt modelId="{944AF7E1-B1AE-470D-87C6-31A6CF960755}" type="pres">
      <dgm:prSet presAssocID="{BFA4302C-556D-4AC6-8D5C-81A2724A5593}" presName="linear" presStyleCnt="0">
        <dgm:presLayoutVars>
          <dgm:animLvl val="lvl"/>
          <dgm:resizeHandles val="exact"/>
        </dgm:presLayoutVars>
      </dgm:prSet>
      <dgm:spPr/>
      <dgm:t>
        <a:bodyPr/>
        <a:lstStyle/>
        <a:p>
          <a:endParaRPr lang="en-US"/>
        </a:p>
      </dgm:t>
    </dgm:pt>
    <dgm:pt modelId="{7642B900-99CC-4A2F-9CAB-D52EBC17975F}" type="pres">
      <dgm:prSet presAssocID="{1EF44188-2BDD-45E0-88F9-9BD305E3B2B8}" presName="parentText" presStyleLbl="node1" presStyleIdx="0" presStyleCnt="5" custScaleY="58100">
        <dgm:presLayoutVars>
          <dgm:chMax val="0"/>
          <dgm:bulletEnabled val="1"/>
        </dgm:presLayoutVars>
      </dgm:prSet>
      <dgm:spPr/>
      <dgm:t>
        <a:bodyPr/>
        <a:lstStyle/>
        <a:p>
          <a:endParaRPr lang="en-US"/>
        </a:p>
      </dgm:t>
    </dgm:pt>
    <dgm:pt modelId="{8B99E8C6-79A0-4C56-9FBD-DFA2C6AD3703}" type="pres">
      <dgm:prSet presAssocID="{1EF44188-2BDD-45E0-88F9-9BD305E3B2B8}" presName="childText" presStyleLbl="revTx" presStyleIdx="0" presStyleCnt="5">
        <dgm:presLayoutVars>
          <dgm:bulletEnabled val="1"/>
        </dgm:presLayoutVars>
      </dgm:prSet>
      <dgm:spPr/>
      <dgm:t>
        <a:bodyPr/>
        <a:lstStyle/>
        <a:p>
          <a:endParaRPr lang="en-US"/>
        </a:p>
      </dgm:t>
    </dgm:pt>
    <dgm:pt modelId="{B22F15D9-2C0A-44C0-892E-08E829C214C2}" type="pres">
      <dgm:prSet presAssocID="{4EF4FC40-7E64-444F-8E93-A330BEAF5D4D}" presName="parentText" presStyleLbl="node1" presStyleIdx="1" presStyleCnt="5" custScaleY="58100">
        <dgm:presLayoutVars>
          <dgm:chMax val="0"/>
          <dgm:bulletEnabled val="1"/>
        </dgm:presLayoutVars>
      </dgm:prSet>
      <dgm:spPr/>
      <dgm:t>
        <a:bodyPr/>
        <a:lstStyle/>
        <a:p>
          <a:endParaRPr lang="en-US"/>
        </a:p>
      </dgm:t>
    </dgm:pt>
    <dgm:pt modelId="{9C16107F-4876-43E3-8675-CDBB90218E81}" type="pres">
      <dgm:prSet presAssocID="{4EF4FC40-7E64-444F-8E93-A330BEAF5D4D}" presName="childText" presStyleLbl="revTx" presStyleIdx="1" presStyleCnt="5">
        <dgm:presLayoutVars>
          <dgm:bulletEnabled val="1"/>
        </dgm:presLayoutVars>
      </dgm:prSet>
      <dgm:spPr/>
      <dgm:t>
        <a:bodyPr/>
        <a:lstStyle/>
        <a:p>
          <a:endParaRPr lang="en-US"/>
        </a:p>
      </dgm:t>
    </dgm:pt>
    <dgm:pt modelId="{74128C8B-73B3-41CC-9AB9-50E9D36DD8CE}" type="pres">
      <dgm:prSet presAssocID="{8469D8CF-E225-4E06-9D9F-BBF300823CC7}" presName="parentText" presStyleLbl="node1" presStyleIdx="2" presStyleCnt="5" custScaleY="58100">
        <dgm:presLayoutVars>
          <dgm:chMax val="0"/>
          <dgm:bulletEnabled val="1"/>
        </dgm:presLayoutVars>
      </dgm:prSet>
      <dgm:spPr/>
      <dgm:t>
        <a:bodyPr/>
        <a:lstStyle/>
        <a:p>
          <a:endParaRPr lang="en-US"/>
        </a:p>
      </dgm:t>
    </dgm:pt>
    <dgm:pt modelId="{EAD15834-DEF9-4B60-9BF3-681613108320}" type="pres">
      <dgm:prSet presAssocID="{8469D8CF-E225-4E06-9D9F-BBF300823CC7}" presName="childText" presStyleLbl="revTx" presStyleIdx="2" presStyleCnt="5">
        <dgm:presLayoutVars>
          <dgm:bulletEnabled val="1"/>
        </dgm:presLayoutVars>
      </dgm:prSet>
      <dgm:spPr/>
      <dgm:t>
        <a:bodyPr/>
        <a:lstStyle/>
        <a:p>
          <a:endParaRPr lang="en-US"/>
        </a:p>
      </dgm:t>
    </dgm:pt>
    <dgm:pt modelId="{24FDE713-2916-48D1-9D96-816203C8B8CB}" type="pres">
      <dgm:prSet presAssocID="{98FDD7B2-FD5D-4BEF-AFD0-3DD8752B4CD5}" presName="parentText" presStyleLbl="node1" presStyleIdx="3" presStyleCnt="5" custScaleY="58100">
        <dgm:presLayoutVars>
          <dgm:chMax val="0"/>
          <dgm:bulletEnabled val="1"/>
        </dgm:presLayoutVars>
      </dgm:prSet>
      <dgm:spPr/>
      <dgm:t>
        <a:bodyPr/>
        <a:lstStyle/>
        <a:p>
          <a:endParaRPr lang="en-US"/>
        </a:p>
      </dgm:t>
    </dgm:pt>
    <dgm:pt modelId="{0996EEBA-41E4-4184-99FC-6EF1A52ED2DD}" type="pres">
      <dgm:prSet presAssocID="{98FDD7B2-FD5D-4BEF-AFD0-3DD8752B4CD5}" presName="childText" presStyleLbl="revTx" presStyleIdx="3" presStyleCnt="5">
        <dgm:presLayoutVars>
          <dgm:bulletEnabled val="1"/>
        </dgm:presLayoutVars>
      </dgm:prSet>
      <dgm:spPr/>
      <dgm:t>
        <a:bodyPr/>
        <a:lstStyle/>
        <a:p>
          <a:endParaRPr lang="en-US"/>
        </a:p>
      </dgm:t>
    </dgm:pt>
    <dgm:pt modelId="{6A34CB71-2EB6-4E30-962E-4B17ADA3A510}" type="pres">
      <dgm:prSet presAssocID="{A302BE47-2EFC-4C90-B06D-5ABF08A48456}" presName="parentText" presStyleLbl="node1" presStyleIdx="4" presStyleCnt="5" custScaleY="58100">
        <dgm:presLayoutVars>
          <dgm:chMax val="0"/>
          <dgm:bulletEnabled val="1"/>
        </dgm:presLayoutVars>
      </dgm:prSet>
      <dgm:spPr/>
      <dgm:t>
        <a:bodyPr/>
        <a:lstStyle/>
        <a:p>
          <a:endParaRPr lang="en-US"/>
        </a:p>
      </dgm:t>
    </dgm:pt>
    <dgm:pt modelId="{8487D7BF-6B63-4172-83FB-9279504C2D0F}" type="pres">
      <dgm:prSet presAssocID="{A302BE47-2EFC-4C90-B06D-5ABF08A48456}" presName="childText" presStyleLbl="revTx" presStyleIdx="4" presStyleCnt="5">
        <dgm:presLayoutVars>
          <dgm:bulletEnabled val="1"/>
        </dgm:presLayoutVars>
      </dgm:prSet>
      <dgm:spPr/>
      <dgm:t>
        <a:bodyPr/>
        <a:lstStyle/>
        <a:p>
          <a:endParaRPr lang="en-US"/>
        </a:p>
      </dgm:t>
    </dgm:pt>
  </dgm:ptLst>
  <dgm:cxnLst>
    <dgm:cxn modelId="{D514A99C-A057-4C3C-84A1-F78C21914A9E}" type="presOf" srcId="{8DDCA0FD-1925-4996-8453-6E4641BBD4AB}" destId="{9C16107F-4876-43E3-8675-CDBB90218E81}" srcOrd="0" destOrd="0" presId="urn:microsoft.com/office/officeart/2005/8/layout/vList2"/>
    <dgm:cxn modelId="{FFEC81EE-8A36-49A5-A344-B3F055AFE0F1}" srcId="{8469D8CF-E225-4E06-9D9F-BBF300823CC7}" destId="{1E24DF7B-DE76-41E8-9A35-38605ACC1E18}" srcOrd="0" destOrd="0" parTransId="{0DEFD6C3-5B40-4D6A-A8A5-CF002889F4BE}" sibTransId="{B11598AB-3D71-452A-BEB3-2A9B8DE31462}"/>
    <dgm:cxn modelId="{46C0272F-486F-4CEB-AF17-30652FF9C58B}" type="presOf" srcId="{A302BE47-2EFC-4C90-B06D-5ABF08A48456}" destId="{6A34CB71-2EB6-4E30-962E-4B17ADA3A510}" srcOrd="0" destOrd="0" presId="urn:microsoft.com/office/officeart/2005/8/layout/vList2"/>
    <dgm:cxn modelId="{01407AAF-C585-458D-BA39-8F7DC33D5EA2}" type="presOf" srcId="{1E24DF7B-DE76-41E8-9A35-38605ACC1E18}" destId="{EAD15834-DEF9-4B60-9BF3-681613108320}" srcOrd="0" destOrd="0" presId="urn:microsoft.com/office/officeart/2005/8/layout/vList2"/>
    <dgm:cxn modelId="{8B770F1E-506D-47CA-860A-9285E9A021A7}" srcId="{1EF44188-2BDD-45E0-88F9-9BD305E3B2B8}" destId="{64BBDB8E-C58C-46D9-842D-E6642FE569A0}" srcOrd="0" destOrd="0" parTransId="{680C397F-72A1-4D66-B86B-1B3363F67DD2}" sibTransId="{426DABCD-3325-4A7A-AAE3-7E0D5FEC78A9}"/>
    <dgm:cxn modelId="{F17674C4-C07B-4FDF-92A5-AD826E88BABC}" srcId="{4EF4FC40-7E64-444F-8E93-A330BEAF5D4D}" destId="{8DDCA0FD-1925-4996-8453-6E4641BBD4AB}" srcOrd="0" destOrd="0" parTransId="{072CA2AE-342B-4232-85BD-D07A0B82CDA0}" sibTransId="{162B1490-EF00-47EC-AF43-C5C5934C720E}"/>
    <dgm:cxn modelId="{687265A3-723B-4785-8C54-A5764DD9E0F8}" type="presOf" srcId="{98FDD7B2-FD5D-4BEF-AFD0-3DD8752B4CD5}" destId="{24FDE713-2916-48D1-9D96-816203C8B8CB}" srcOrd="0" destOrd="0" presId="urn:microsoft.com/office/officeart/2005/8/layout/vList2"/>
    <dgm:cxn modelId="{12052804-9F64-4753-96CC-27D9AC14EC1A}" type="presOf" srcId="{3FBA394A-C139-4938-B656-BD18EBB52145}" destId="{0996EEBA-41E4-4184-99FC-6EF1A52ED2DD}" srcOrd="0" destOrd="0" presId="urn:microsoft.com/office/officeart/2005/8/layout/vList2"/>
    <dgm:cxn modelId="{4FBA99A7-CDE6-4BE3-9B58-3924E411DD4E}" srcId="{98FDD7B2-FD5D-4BEF-AFD0-3DD8752B4CD5}" destId="{3FBA394A-C139-4938-B656-BD18EBB52145}" srcOrd="0" destOrd="0" parTransId="{85D04319-BFF3-4627-B4B2-F59330EF456E}" sibTransId="{61C957DA-F8FE-4A07-BCE8-F99E1F587920}"/>
    <dgm:cxn modelId="{F45773AF-1CC5-4A17-941D-0546091CF36F}" type="presOf" srcId="{4EF4FC40-7E64-444F-8E93-A330BEAF5D4D}" destId="{B22F15D9-2C0A-44C0-892E-08E829C214C2}" srcOrd="0" destOrd="0" presId="urn:microsoft.com/office/officeart/2005/8/layout/vList2"/>
    <dgm:cxn modelId="{730A77EE-25B0-4C80-AA8D-D47113C18E64}" srcId="{BFA4302C-556D-4AC6-8D5C-81A2724A5593}" destId="{A302BE47-2EFC-4C90-B06D-5ABF08A48456}" srcOrd="4" destOrd="0" parTransId="{89138B33-6BDE-4012-BFC3-A1E7973C03EF}" sibTransId="{5F610A28-E5E7-426E-991E-8931D23C40C9}"/>
    <dgm:cxn modelId="{BA24AB20-BE02-4771-9537-84ECF4457799}" srcId="{A302BE47-2EFC-4C90-B06D-5ABF08A48456}" destId="{D4B11518-751E-4611-9EF8-ACE8A8AAEF52}" srcOrd="0" destOrd="0" parTransId="{BBCF5064-F052-454B-9840-3D71A3CCB49A}" sibTransId="{D71D65A1-5362-4553-88D8-1B3EE5EEE6A1}"/>
    <dgm:cxn modelId="{0346A536-40C7-40F6-A771-92DAFE4DC1C5}" srcId="{BFA4302C-556D-4AC6-8D5C-81A2724A5593}" destId="{98FDD7B2-FD5D-4BEF-AFD0-3DD8752B4CD5}" srcOrd="3" destOrd="0" parTransId="{6E7F0D35-C6DD-4BA3-867F-446B5600863D}" sibTransId="{5FECB794-4425-4D44-8B79-4EECB6A07E15}"/>
    <dgm:cxn modelId="{259AB921-5D45-4398-B673-2509FFBA4434}" type="presOf" srcId="{64BBDB8E-C58C-46D9-842D-E6642FE569A0}" destId="{8B99E8C6-79A0-4C56-9FBD-DFA2C6AD3703}" srcOrd="0" destOrd="0" presId="urn:microsoft.com/office/officeart/2005/8/layout/vList2"/>
    <dgm:cxn modelId="{C438A110-13F2-4D5B-AAEA-DE5297B8063A}" type="presOf" srcId="{8469D8CF-E225-4E06-9D9F-BBF300823CC7}" destId="{74128C8B-73B3-41CC-9AB9-50E9D36DD8CE}" srcOrd="0" destOrd="0" presId="urn:microsoft.com/office/officeart/2005/8/layout/vList2"/>
    <dgm:cxn modelId="{4692FB51-D59A-4E7D-9A13-9230229D1726}" srcId="{BFA4302C-556D-4AC6-8D5C-81A2724A5593}" destId="{1EF44188-2BDD-45E0-88F9-9BD305E3B2B8}" srcOrd="0" destOrd="0" parTransId="{495D16BB-E95E-4E29-B891-2ACF8D69A6BF}" sibTransId="{4C097BD9-C0BB-40E5-A73F-C1D5F8E5BCB1}"/>
    <dgm:cxn modelId="{A0A42D91-D62D-4880-83A8-A2A426066AFF}" type="presOf" srcId="{D4B11518-751E-4611-9EF8-ACE8A8AAEF52}" destId="{8487D7BF-6B63-4172-83FB-9279504C2D0F}" srcOrd="0" destOrd="0" presId="urn:microsoft.com/office/officeart/2005/8/layout/vList2"/>
    <dgm:cxn modelId="{52822D02-B5EA-4DB8-BA2B-5845754C5075}" type="presOf" srcId="{1EF44188-2BDD-45E0-88F9-9BD305E3B2B8}" destId="{7642B900-99CC-4A2F-9CAB-D52EBC17975F}" srcOrd="0" destOrd="0" presId="urn:microsoft.com/office/officeart/2005/8/layout/vList2"/>
    <dgm:cxn modelId="{87EF5AA8-6785-4051-81C7-F0EDA6803B4E}" srcId="{BFA4302C-556D-4AC6-8D5C-81A2724A5593}" destId="{8469D8CF-E225-4E06-9D9F-BBF300823CC7}" srcOrd="2" destOrd="0" parTransId="{E0C4F7B5-E8B6-41B6-A248-3C486852F255}" sibTransId="{66D6CEFD-9C11-4F25-848E-22F84E8BA095}"/>
    <dgm:cxn modelId="{09720608-2084-4AB1-A400-C455A71CD5FD}" type="presOf" srcId="{BFA4302C-556D-4AC6-8D5C-81A2724A5593}" destId="{944AF7E1-B1AE-470D-87C6-31A6CF960755}" srcOrd="0" destOrd="0" presId="urn:microsoft.com/office/officeart/2005/8/layout/vList2"/>
    <dgm:cxn modelId="{20215CDC-0EDD-4287-9935-3D1624089A0A}" srcId="{BFA4302C-556D-4AC6-8D5C-81A2724A5593}" destId="{4EF4FC40-7E64-444F-8E93-A330BEAF5D4D}" srcOrd="1" destOrd="0" parTransId="{D260162F-63D7-452C-AED3-4483BAC83722}" sibTransId="{E3CC3223-CC63-4065-B8FA-FD9B67A99403}"/>
    <dgm:cxn modelId="{228F4F35-5FC5-4E21-8827-9332B8F17843}" type="presParOf" srcId="{944AF7E1-B1AE-470D-87C6-31A6CF960755}" destId="{7642B900-99CC-4A2F-9CAB-D52EBC17975F}" srcOrd="0" destOrd="0" presId="urn:microsoft.com/office/officeart/2005/8/layout/vList2"/>
    <dgm:cxn modelId="{43B89FBD-54BE-480C-B3A4-5C027BE1DF58}" type="presParOf" srcId="{944AF7E1-B1AE-470D-87C6-31A6CF960755}" destId="{8B99E8C6-79A0-4C56-9FBD-DFA2C6AD3703}" srcOrd="1" destOrd="0" presId="urn:microsoft.com/office/officeart/2005/8/layout/vList2"/>
    <dgm:cxn modelId="{49DE4909-AB47-4024-A2CC-2BCEE2EE0123}" type="presParOf" srcId="{944AF7E1-B1AE-470D-87C6-31A6CF960755}" destId="{B22F15D9-2C0A-44C0-892E-08E829C214C2}" srcOrd="2" destOrd="0" presId="urn:microsoft.com/office/officeart/2005/8/layout/vList2"/>
    <dgm:cxn modelId="{1FF797F0-0839-4382-AC33-9F40AD2A7DFC}" type="presParOf" srcId="{944AF7E1-B1AE-470D-87C6-31A6CF960755}" destId="{9C16107F-4876-43E3-8675-CDBB90218E81}" srcOrd="3" destOrd="0" presId="urn:microsoft.com/office/officeart/2005/8/layout/vList2"/>
    <dgm:cxn modelId="{CE9CD4A6-EB2D-40A5-A095-A553AD58FFA5}" type="presParOf" srcId="{944AF7E1-B1AE-470D-87C6-31A6CF960755}" destId="{74128C8B-73B3-41CC-9AB9-50E9D36DD8CE}" srcOrd="4" destOrd="0" presId="urn:microsoft.com/office/officeart/2005/8/layout/vList2"/>
    <dgm:cxn modelId="{9A4C11D2-50BA-4BE6-88DA-3156B5C35393}" type="presParOf" srcId="{944AF7E1-B1AE-470D-87C6-31A6CF960755}" destId="{EAD15834-DEF9-4B60-9BF3-681613108320}" srcOrd="5" destOrd="0" presId="urn:microsoft.com/office/officeart/2005/8/layout/vList2"/>
    <dgm:cxn modelId="{3EE0EB4E-497E-4CF1-9C6A-0B71FA1F9692}" type="presParOf" srcId="{944AF7E1-B1AE-470D-87C6-31A6CF960755}" destId="{24FDE713-2916-48D1-9D96-816203C8B8CB}" srcOrd="6" destOrd="0" presId="urn:microsoft.com/office/officeart/2005/8/layout/vList2"/>
    <dgm:cxn modelId="{D89BE99F-F797-4FD2-BE81-620AC518B138}" type="presParOf" srcId="{944AF7E1-B1AE-470D-87C6-31A6CF960755}" destId="{0996EEBA-41E4-4184-99FC-6EF1A52ED2DD}" srcOrd="7" destOrd="0" presId="urn:microsoft.com/office/officeart/2005/8/layout/vList2"/>
    <dgm:cxn modelId="{BA350FF9-73DC-44F0-843D-9B7DE49F1F72}" type="presParOf" srcId="{944AF7E1-B1AE-470D-87C6-31A6CF960755}" destId="{6A34CB71-2EB6-4E30-962E-4B17ADA3A510}" srcOrd="8" destOrd="0" presId="urn:microsoft.com/office/officeart/2005/8/layout/vList2"/>
    <dgm:cxn modelId="{B742D1D9-2A63-4AD8-A5E7-35323F7EA16E}" type="presParOf" srcId="{944AF7E1-B1AE-470D-87C6-31A6CF960755}" destId="{8487D7BF-6B63-4172-83FB-9279504C2D0F}" srcOrd="9"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FA4302C-556D-4AC6-8D5C-81A2724A5593}"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1EF44188-2BDD-45E0-88F9-9BD305E3B2B8}">
      <dgm:prSet phldrT="[Text]" custT="1"/>
      <dgm:spPr/>
      <dgm:t>
        <a:bodyPr/>
        <a:lstStyle/>
        <a:p>
          <a:r>
            <a:rPr lang="en-US" sz="2000" b="1" dirty="0" smtClean="0"/>
            <a:t>Access the right data at the right time, faster.</a:t>
          </a:r>
          <a:endParaRPr lang="en-US" sz="2000" b="1" dirty="0"/>
        </a:p>
      </dgm:t>
    </dgm:pt>
    <dgm:pt modelId="{495D16BB-E95E-4E29-B891-2ACF8D69A6BF}" type="parTrans" cxnId="{4692FB51-D59A-4E7D-9A13-9230229D1726}">
      <dgm:prSet/>
      <dgm:spPr/>
      <dgm:t>
        <a:bodyPr/>
        <a:lstStyle/>
        <a:p>
          <a:endParaRPr lang="en-US"/>
        </a:p>
      </dgm:t>
    </dgm:pt>
    <dgm:pt modelId="{4C097BD9-C0BB-40E5-A73F-C1D5F8E5BCB1}" type="sibTrans" cxnId="{4692FB51-D59A-4E7D-9A13-9230229D1726}">
      <dgm:prSet/>
      <dgm:spPr/>
      <dgm:t>
        <a:bodyPr/>
        <a:lstStyle/>
        <a:p>
          <a:endParaRPr lang="en-US"/>
        </a:p>
      </dgm:t>
    </dgm:pt>
    <dgm:pt modelId="{64BBDB8E-C58C-46D9-842D-E6642FE569A0}">
      <dgm:prSet phldrT="[Text]" custT="1"/>
      <dgm:spPr/>
      <dgm:t>
        <a:bodyPr/>
        <a:lstStyle/>
        <a:p>
          <a:r>
            <a:rPr lang="en-US" sz="1800" dirty="0" smtClean="0">
              <a:solidFill>
                <a:schemeClr val="bg2"/>
              </a:solidFill>
            </a:rPr>
            <a:t>Intelligent data placement and cold storage compression optimize your </a:t>
          </a:r>
          <a:r>
            <a:rPr lang="en-US" sz="1800" dirty="0" smtClean="0">
              <a:solidFill>
                <a:schemeClr val="bg2"/>
              </a:solidFill>
            </a:rPr>
            <a:t>TCO. That’s </a:t>
          </a:r>
          <a:r>
            <a:rPr lang="en-US" sz="1800" dirty="0" smtClean="0">
              <a:solidFill>
                <a:schemeClr val="bg2"/>
              </a:solidFill>
            </a:rPr>
            <a:t>storage that never stops saving. </a:t>
          </a:r>
          <a:endParaRPr lang="en-US" sz="1800" dirty="0">
            <a:solidFill>
              <a:schemeClr val="bg2"/>
            </a:solidFill>
          </a:endParaRPr>
        </a:p>
      </dgm:t>
    </dgm:pt>
    <dgm:pt modelId="{680C397F-72A1-4D66-B86B-1B3363F67DD2}" type="parTrans" cxnId="{8B770F1E-506D-47CA-860A-9285E9A021A7}">
      <dgm:prSet/>
      <dgm:spPr/>
      <dgm:t>
        <a:bodyPr/>
        <a:lstStyle/>
        <a:p>
          <a:endParaRPr lang="en-US"/>
        </a:p>
      </dgm:t>
    </dgm:pt>
    <dgm:pt modelId="{426DABCD-3325-4A7A-AAE3-7E0D5FEC78A9}" type="sibTrans" cxnId="{8B770F1E-506D-47CA-860A-9285E9A021A7}">
      <dgm:prSet/>
      <dgm:spPr/>
      <dgm:t>
        <a:bodyPr/>
        <a:lstStyle/>
        <a:p>
          <a:endParaRPr lang="en-US"/>
        </a:p>
      </dgm:t>
    </dgm:pt>
    <dgm:pt modelId="{4EF4FC40-7E64-444F-8E93-A330BEAF5D4D}">
      <dgm:prSet phldrT="[Text]" custT="1"/>
      <dgm:spPr/>
      <dgm:t>
        <a:bodyPr/>
        <a:lstStyle/>
        <a:p>
          <a:r>
            <a:rPr lang="en-US" sz="2000" b="1" dirty="0" smtClean="0"/>
            <a:t>100% of your hot data on flash.</a:t>
          </a:r>
          <a:endParaRPr lang="en-US" sz="2000" b="1" dirty="0"/>
        </a:p>
      </dgm:t>
    </dgm:pt>
    <dgm:pt modelId="{D260162F-63D7-452C-AED3-4483BAC83722}" type="parTrans" cxnId="{20215CDC-0EDD-4287-9935-3D1624089A0A}">
      <dgm:prSet/>
      <dgm:spPr/>
      <dgm:t>
        <a:bodyPr/>
        <a:lstStyle/>
        <a:p>
          <a:endParaRPr lang="en-US"/>
        </a:p>
      </dgm:t>
    </dgm:pt>
    <dgm:pt modelId="{E3CC3223-CC63-4065-B8FA-FD9B67A99403}" type="sibTrans" cxnId="{20215CDC-0EDD-4287-9935-3D1624089A0A}">
      <dgm:prSet/>
      <dgm:spPr/>
      <dgm:t>
        <a:bodyPr/>
        <a:lstStyle/>
        <a:p>
          <a:endParaRPr lang="en-US"/>
        </a:p>
      </dgm:t>
    </dgm:pt>
    <dgm:pt modelId="{8DDCA0FD-1925-4996-8453-6E4641BBD4AB}">
      <dgm:prSet phldrT="[Text]" custT="1"/>
      <dgm:spPr/>
      <dgm:t>
        <a:bodyPr/>
        <a:lstStyle/>
        <a:p>
          <a:r>
            <a:rPr lang="en-US" sz="1800" dirty="0" smtClean="0">
              <a:solidFill>
                <a:schemeClr val="bg2"/>
              </a:solidFill>
            </a:rPr>
            <a:t>Affordable, full-featured flash arrays that won’t create storage silos. That’s storage that never stops saving. </a:t>
          </a:r>
          <a:endParaRPr lang="en-US" sz="1800" dirty="0">
            <a:solidFill>
              <a:schemeClr val="bg2"/>
            </a:solidFill>
          </a:endParaRPr>
        </a:p>
      </dgm:t>
    </dgm:pt>
    <dgm:pt modelId="{072CA2AE-342B-4232-85BD-D07A0B82CDA0}" type="parTrans" cxnId="{F17674C4-C07B-4FDF-92A5-AD826E88BABC}">
      <dgm:prSet/>
      <dgm:spPr/>
      <dgm:t>
        <a:bodyPr/>
        <a:lstStyle/>
        <a:p>
          <a:endParaRPr lang="en-US"/>
        </a:p>
      </dgm:t>
    </dgm:pt>
    <dgm:pt modelId="{162B1490-EF00-47EC-AF43-C5C5934C720E}" type="sibTrans" cxnId="{F17674C4-C07B-4FDF-92A5-AD826E88BABC}">
      <dgm:prSet/>
      <dgm:spPr/>
      <dgm:t>
        <a:bodyPr/>
        <a:lstStyle/>
        <a:p>
          <a:endParaRPr lang="en-US"/>
        </a:p>
      </dgm:t>
    </dgm:pt>
    <dgm:pt modelId="{8469D8CF-E225-4E06-9D9F-BBF300823CC7}">
      <dgm:prSet phldrT="[Text]" custT="1"/>
      <dgm:spPr/>
      <dgm:t>
        <a:bodyPr/>
        <a:lstStyle/>
        <a:p>
          <a:r>
            <a:rPr lang="en-US" sz="2000" b="1" dirty="0" smtClean="0"/>
            <a:t>Storage with the future built in.</a:t>
          </a:r>
          <a:endParaRPr lang="en-US" sz="2000" b="1" dirty="0"/>
        </a:p>
      </dgm:t>
    </dgm:pt>
    <dgm:pt modelId="{E0C4F7B5-E8B6-41B6-A248-3C486852F255}" type="parTrans" cxnId="{87EF5AA8-6785-4051-81C7-F0EDA6803B4E}">
      <dgm:prSet/>
      <dgm:spPr/>
      <dgm:t>
        <a:bodyPr/>
        <a:lstStyle/>
        <a:p>
          <a:endParaRPr lang="en-US"/>
        </a:p>
      </dgm:t>
    </dgm:pt>
    <dgm:pt modelId="{66D6CEFD-9C11-4F25-848E-22F84E8BA095}" type="sibTrans" cxnId="{87EF5AA8-6785-4051-81C7-F0EDA6803B4E}">
      <dgm:prSet/>
      <dgm:spPr/>
      <dgm:t>
        <a:bodyPr/>
        <a:lstStyle/>
        <a:p>
          <a:endParaRPr lang="en-US"/>
        </a:p>
      </dgm:t>
    </dgm:pt>
    <dgm:pt modelId="{1E24DF7B-DE76-41E8-9A35-38605ACC1E18}">
      <dgm:prSet phldrT="[Text]" custT="1"/>
      <dgm:spPr/>
      <dgm:t>
        <a:bodyPr/>
        <a:lstStyle/>
        <a:p>
          <a:r>
            <a:rPr lang="en-US" sz="1800" dirty="0" smtClean="0">
              <a:solidFill>
                <a:schemeClr val="bg2"/>
              </a:solidFill>
            </a:rPr>
            <a:t>Avoid rip and replace upgrades with Dell modular storage solutions. That’s storage that never stops saving. </a:t>
          </a:r>
          <a:endParaRPr lang="en-US" sz="1800" dirty="0">
            <a:solidFill>
              <a:schemeClr val="bg2"/>
            </a:solidFill>
          </a:endParaRPr>
        </a:p>
      </dgm:t>
    </dgm:pt>
    <dgm:pt modelId="{0DEFD6C3-5B40-4D6A-A8A5-CF002889F4BE}" type="parTrans" cxnId="{FFEC81EE-8A36-49A5-A344-B3F055AFE0F1}">
      <dgm:prSet/>
      <dgm:spPr/>
      <dgm:t>
        <a:bodyPr/>
        <a:lstStyle/>
        <a:p>
          <a:endParaRPr lang="en-US"/>
        </a:p>
      </dgm:t>
    </dgm:pt>
    <dgm:pt modelId="{B11598AB-3D71-452A-BEB3-2A9B8DE31462}" type="sibTrans" cxnId="{FFEC81EE-8A36-49A5-A344-B3F055AFE0F1}">
      <dgm:prSet/>
      <dgm:spPr/>
      <dgm:t>
        <a:bodyPr/>
        <a:lstStyle/>
        <a:p>
          <a:endParaRPr lang="en-US"/>
        </a:p>
      </dgm:t>
    </dgm:pt>
    <dgm:pt modelId="{98FDD7B2-FD5D-4BEF-AFD0-3DD8752B4CD5}">
      <dgm:prSet phldrT="[Text]" custT="1"/>
      <dgm:spPr/>
      <dgm:t>
        <a:bodyPr/>
        <a:lstStyle/>
        <a:p>
          <a:r>
            <a:rPr lang="en-US" sz="2000" b="1" dirty="0" smtClean="0"/>
            <a:t>Never repurchase software you already own.</a:t>
          </a:r>
          <a:endParaRPr lang="en-US" sz="2000" b="1" dirty="0"/>
        </a:p>
      </dgm:t>
    </dgm:pt>
    <dgm:pt modelId="{6E7F0D35-C6DD-4BA3-867F-446B5600863D}" type="parTrans" cxnId="{0346A536-40C7-40F6-A771-92DAFE4DC1C5}">
      <dgm:prSet/>
      <dgm:spPr/>
      <dgm:t>
        <a:bodyPr/>
        <a:lstStyle/>
        <a:p>
          <a:endParaRPr lang="en-US"/>
        </a:p>
      </dgm:t>
    </dgm:pt>
    <dgm:pt modelId="{5FECB794-4425-4D44-8B79-4EECB6A07E15}" type="sibTrans" cxnId="{0346A536-40C7-40F6-A771-92DAFE4DC1C5}">
      <dgm:prSet/>
      <dgm:spPr/>
      <dgm:t>
        <a:bodyPr/>
        <a:lstStyle/>
        <a:p>
          <a:endParaRPr lang="en-US"/>
        </a:p>
      </dgm:t>
    </dgm:pt>
    <dgm:pt modelId="{3FBA394A-C139-4938-B656-BD18EBB52145}">
      <dgm:prSet phldrT="[Text]" custT="1"/>
      <dgm:spPr/>
      <dgm:t>
        <a:bodyPr/>
        <a:lstStyle/>
        <a:p>
          <a:r>
            <a:rPr lang="en-US" sz="1800" dirty="0" smtClean="0">
              <a:solidFill>
                <a:schemeClr val="bg2"/>
              </a:solidFill>
            </a:rPr>
            <a:t>Innovative licensing that’s fair and affordable. That’s storage that never stops saving. </a:t>
          </a:r>
          <a:endParaRPr lang="en-US" sz="1800" dirty="0">
            <a:solidFill>
              <a:schemeClr val="bg2"/>
            </a:solidFill>
          </a:endParaRPr>
        </a:p>
      </dgm:t>
    </dgm:pt>
    <dgm:pt modelId="{85D04319-BFF3-4627-B4B2-F59330EF456E}" type="parTrans" cxnId="{4FBA99A7-CDE6-4BE3-9B58-3924E411DD4E}">
      <dgm:prSet/>
      <dgm:spPr/>
      <dgm:t>
        <a:bodyPr/>
        <a:lstStyle/>
        <a:p>
          <a:endParaRPr lang="en-US"/>
        </a:p>
      </dgm:t>
    </dgm:pt>
    <dgm:pt modelId="{61C957DA-F8FE-4A07-BCE8-F99E1F587920}" type="sibTrans" cxnId="{4FBA99A7-CDE6-4BE3-9B58-3924E411DD4E}">
      <dgm:prSet/>
      <dgm:spPr/>
      <dgm:t>
        <a:bodyPr/>
        <a:lstStyle/>
        <a:p>
          <a:endParaRPr lang="en-US"/>
        </a:p>
      </dgm:t>
    </dgm:pt>
    <dgm:pt modelId="{944AF7E1-B1AE-470D-87C6-31A6CF960755}" type="pres">
      <dgm:prSet presAssocID="{BFA4302C-556D-4AC6-8D5C-81A2724A5593}" presName="linear" presStyleCnt="0">
        <dgm:presLayoutVars>
          <dgm:animLvl val="lvl"/>
          <dgm:resizeHandles val="exact"/>
        </dgm:presLayoutVars>
      </dgm:prSet>
      <dgm:spPr/>
      <dgm:t>
        <a:bodyPr/>
        <a:lstStyle/>
        <a:p>
          <a:endParaRPr lang="en-US"/>
        </a:p>
      </dgm:t>
    </dgm:pt>
    <dgm:pt modelId="{7642B900-99CC-4A2F-9CAB-D52EBC17975F}" type="pres">
      <dgm:prSet presAssocID="{1EF44188-2BDD-45E0-88F9-9BD305E3B2B8}" presName="parentText" presStyleLbl="node1" presStyleIdx="0" presStyleCnt="4" custScaleY="58100">
        <dgm:presLayoutVars>
          <dgm:chMax val="0"/>
          <dgm:bulletEnabled val="1"/>
        </dgm:presLayoutVars>
      </dgm:prSet>
      <dgm:spPr/>
      <dgm:t>
        <a:bodyPr/>
        <a:lstStyle/>
        <a:p>
          <a:endParaRPr lang="en-US"/>
        </a:p>
      </dgm:t>
    </dgm:pt>
    <dgm:pt modelId="{8B99E8C6-79A0-4C56-9FBD-DFA2C6AD3703}" type="pres">
      <dgm:prSet presAssocID="{1EF44188-2BDD-45E0-88F9-9BD305E3B2B8}" presName="childText" presStyleLbl="revTx" presStyleIdx="0" presStyleCnt="4">
        <dgm:presLayoutVars>
          <dgm:bulletEnabled val="1"/>
        </dgm:presLayoutVars>
      </dgm:prSet>
      <dgm:spPr/>
      <dgm:t>
        <a:bodyPr/>
        <a:lstStyle/>
        <a:p>
          <a:endParaRPr lang="en-US"/>
        </a:p>
      </dgm:t>
    </dgm:pt>
    <dgm:pt modelId="{B22F15D9-2C0A-44C0-892E-08E829C214C2}" type="pres">
      <dgm:prSet presAssocID="{4EF4FC40-7E64-444F-8E93-A330BEAF5D4D}" presName="parentText" presStyleLbl="node1" presStyleIdx="1" presStyleCnt="4" custScaleY="63910">
        <dgm:presLayoutVars>
          <dgm:chMax val="0"/>
          <dgm:bulletEnabled val="1"/>
        </dgm:presLayoutVars>
      </dgm:prSet>
      <dgm:spPr/>
      <dgm:t>
        <a:bodyPr/>
        <a:lstStyle/>
        <a:p>
          <a:endParaRPr lang="en-US"/>
        </a:p>
      </dgm:t>
    </dgm:pt>
    <dgm:pt modelId="{9C16107F-4876-43E3-8675-CDBB90218E81}" type="pres">
      <dgm:prSet presAssocID="{4EF4FC40-7E64-444F-8E93-A330BEAF5D4D}" presName="childText" presStyleLbl="revTx" presStyleIdx="1" presStyleCnt="4">
        <dgm:presLayoutVars>
          <dgm:bulletEnabled val="1"/>
        </dgm:presLayoutVars>
      </dgm:prSet>
      <dgm:spPr/>
      <dgm:t>
        <a:bodyPr/>
        <a:lstStyle/>
        <a:p>
          <a:endParaRPr lang="en-US"/>
        </a:p>
      </dgm:t>
    </dgm:pt>
    <dgm:pt modelId="{74128C8B-73B3-41CC-9AB9-50E9D36DD8CE}" type="pres">
      <dgm:prSet presAssocID="{8469D8CF-E225-4E06-9D9F-BBF300823CC7}" presName="parentText" presStyleLbl="node1" presStyleIdx="2" presStyleCnt="4" custScaleY="70301">
        <dgm:presLayoutVars>
          <dgm:chMax val="0"/>
          <dgm:bulletEnabled val="1"/>
        </dgm:presLayoutVars>
      </dgm:prSet>
      <dgm:spPr/>
      <dgm:t>
        <a:bodyPr/>
        <a:lstStyle/>
        <a:p>
          <a:endParaRPr lang="en-US"/>
        </a:p>
      </dgm:t>
    </dgm:pt>
    <dgm:pt modelId="{EAD15834-DEF9-4B60-9BF3-681613108320}" type="pres">
      <dgm:prSet presAssocID="{8469D8CF-E225-4E06-9D9F-BBF300823CC7}" presName="childText" presStyleLbl="revTx" presStyleIdx="2" presStyleCnt="4">
        <dgm:presLayoutVars>
          <dgm:bulletEnabled val="1"/>
        </dgm:presLayoutVars>
      </dgm:prSet>
      <dgm:spPr/>
      <dgm:t>
        <a:bodyPr/>
        <a:lstStyle/>
        <a:p>
          <a:endParaRPr lang="en-US"/>
        </a:p>
      </dgm:t>
    </dgm:pt>
    <dgm:pt modelId="{24FDE713-2916-48D1-9D96-816203C8B8CB}" type="pres">
      <dgm:prSet presAssocID="{98FDD7B2-FD5D-4BEF-AFD0-3DD8752B4CD5}" presName="parentText" presStyleLbl="node1" presStyleIdx="3" presStyleCnt="4" custScaleY="58100">
        <dgm:presLayoutVars>
          <dgm:chMax val="0"/>
          <dgm:bulletEnabled val="1"/>
        </dgm:presLayoutVars>
      </dgm:prSet>
      <dgm:spPr/>
      <dgm:t>
        <a:bodyPr/>
        <a:lstStyle/>
        <a:p>
          <a:endParaRPr lang="en-US"/>
        </a:p>
      </dgm:t>
    </dgm:pt>
    <dgm:pt modelId="{0996EEBA-41E4-4184-99FC-6EF1A52ED2DD}" type="pres">
      <dgm:prSet presAssocID="{98FDD7B2-FD5D-4BEF-AFD0-3DD8752B4CD5}" presName="childText" presStyleLbl="revTx" presStyleIdx="3" presStyleCnt="4">
        <dgm:presLayoutVars>
          <dgm:bulletEnabled val="1"/>
        </dgm:presLayoutVars>
      </dgm:prSet>
      <dgm:spPr/>
      <dgm:t>
        <a:bodyPr/>
        <a:lstStyle/>
        <a:p>
          <a:endParaRPr lang="en-US"/>
        </a:p>
      </dgm:t>
    </dgm:pt>
  </dgm:ptLst>
  <dgm:cxnLst>
    <dgm:cxn modelId="{4573EA57-F1C8-4A4B-804E-7061C3FD3A95}" type="presOf" srcId="{98FDD7B2-FD5D-4BEF-AFD0-3DD8752B4CD5}" destId="{24FDE713-2916-48D1-9D96-816203C8B8CB}" srcOrd="0" destOrd="0" presId="urn:microsoft.com/office/officeart/2005/8/layout/vList2"/>
    <dgm:cxn modelId="{1CF4AD6E-ECB0-45F1-8E54-3E5AAE81B063}" type="presOf" srcId="{64BBDB8E-C58C-46D9-842D-E6642FE569A0}" destId="{8B99E8C6-79A0-4C56-9FBD-DFA2C6AD3703}" srcOrd="0" destOrd="0" presId="urn:microsoft.com/office/officeart/2005/8/layout/vList2"/>
    <dgm:cxn modelId="{FFEC81EE-8A36-49A5-A344-B3F055AFE0F1}" srcId="{8469D8CF-E225-4E06-9D9F-BBF300823CC7}" destId="{1E24DF7B-DE76-41E8-9A35-38605ACC1E18}" srcOrd="0" destOrd="0" parTransId="{0DEFD6C3-5B40-4D6A-A8A5-CF002889F4BE}" sibTransId="{B11598AB-3D71-452A-BEB3-2A9B8DE31462}"/>
    <dgm:cxn modelId="{91824EC9-A849-4E8E-BB61-BEC6A8097067}" type="presOf" srcId="{3FBA394A-C139-4938-B656-BD18EBB52145}" destId="{0996EEBA-41E4-4184-99FC-6EF1A52ED2DD}" srcOrd="0" destOrd="0" presId="urn:microsoft.com/office/officeart/2005/8/layout/vList2"/>
    <dgm:cxn modelId="{8B770F1E-506D-47CA-860A-9285E9A021A7}" srcId="{1EF44188-2BDD-45E0-88F9-9BD305E3B2B8}" destId="{64BBDB8E-C58C-46D9-842D-E6642FE569A0}" srcOrd="0" destOrd="0" parTransId="{680C397F-72A1-4D66-B86B-1B3363F67DD2}" sibTransId="{426DABCD-3325-4A7A-AAE3-7E0D5FEC78A9}"/>
    <dgm:cxn modelId="{144854DF-D691-4CC0-8FEA-A88E2C001E3C}" type="presOf" srcId="{8DDCA0FD-1925-4996-8453-6E4641BBD4AB}" destId="{9C16107F-4876-43E3-8675-CDBB90218E81}" srcOrd="0" destOrd="0" presId="urn:microsoft.com/office/officeart/2005/8/layout/vList2"/>
    <dgm:cxn modelId="{F17674C4-C07B-4FDF-92A5-AD826E88BABC}" srcId="{4EF4FC40-7E64-444F-8E93-A330BEAF5D4D}" destId="{8DDCA0FD-1925-4996-8453-6E4641BBD4AB}" srcOrd="0" destOrd="0" parTransId="{072CA2AE-342B-4232-85BD-D07A0B82CDA0}" sibTransId="{162B1490-EF00-47EC-AF43-C5C5934C720E}"/>
    <dgm:cxn modelId="{4FBA99A7-CDE6-4BE3-9B58-3924E411DD4E}" srcId="{98FDD7B2-FD5D-4BEF-AFD0-3DD8752B4CD5}" destId="{3FBA394A-C139-4938-B656-BD18EBB52145}" srcOrd="0" destOrd="0" parTransId="{85D04319-BFF3-4627-B4B2-F59330EF456E}" sibTransId="{61C957DA-F8FE-4A07-BCE8-F99E1F587920}"/>
    <dgm:cxn modelId="{E3248ED6-79EF-48CD-8107-8D03977E05D3}" type="presOf" srcId="{BFA4302C-556D-4AC6-8D5C-81A2724A5593}" destId="{944AF7E1-B1AE-470D-87C6-31A6CF960755}" srcOrd="0" destOrd="0" presId="urn:microsoft.com/office/officeart/2005/8/layout/vList2"/>
    <dgm:cxn modelId="{0346A536-40C7-40F6-A771-92DAFE4DC1C5}" srcId="{BFA4302C-556D-4AC6-8D5C-81A2724A5593}" destId="{98FDD7B2-FD5D-4BEF-AFD0-3DD8752B4CD5}" srcOrd="3" destOrd="0" parTransId="{6E7F0D35-C6DD-4BA3-867F-446B5600863D}" sibTransId="{5FECB794-4425-4D44-8B79-4EECB6A07E15}"/>
    <dgm:cxn modelId="{778AA0E9-D959-4F40-AF8F-053C36520CA7}" type="presOf" srcId="{4EF4FC40-7E64-444F-8E93-A330BEAF5D4D}" destId="{B22F15D9-2C0A-44C0-892E-08E829C214C2}" srcOrd="0" destOrd="0" presId="urn:microsoft.com/office/officeart/2005/8/layout/vList2"/>
    <dgm:cxn modelId="{3DA0005D-88A1-4E4E-82FA-23BEAB1F5285}" type="presOf" srcId="{1EF44188-2BDD-45E0-88F9-9BD305E3B2B8}" destId="{7642B900-99CC-4A2F-9CAB-D52EBC17975F}" srcOrd="0" destOrd="0" presId="urn:microsoft.com/office/officeart/2005/8/layout/vList2"/>
    <dgm:cxn modelId="{D08FB99F-780C-40E3-8975-0E15D97DD3F9}" type="presOf" srcId="{8469D8CF-E225-4E06-9D9F-BBF300823CC7}" destId="{74128C8B-73B3-41CC-9AB9-50E9D36DD8CE}" srcOrd="0" destOrd="0" presId="urn:microsoft.com/office/officeart/2005/8/layout/vList2"/>
    <dgm:cxn modelId="{4692FB51-D59A-4E7D-9A13-9230229D1726}" srcId="{BFA4302C-556D-4AC6-8D5C-81A2724A5593}" destId="{1EF44188-2BDD-45E0-88F9-9BD305E3B2B8}" srcOrd="0" destOrd="0" parTransId="{495D16BB-E95E-4E29-B891-2ACF8D69A6BF}" sibTransId="{4C097BD9-C0BB-40E5-A73F-C1D5F8E5BCB1}"/>
    <dgm:cxn modelId="{7A498E65-4C13-404A-85AE-BB097206A92D}" type="presOf" srcId="{1E24DF7B-DE76-41E8-9A35-38605ACC1E18}" destId="{EAD15834-DEF9-4B60-9BF3-681613108320}" srcOrd="0" destOrd="0" presId="urn:microsoft.com/office/officeart/2005/8/layout/vList2"/>
    <dgm:cxn modelId="{87EF5AA8-6785-4051-81C7-F0EDA6803B4E}" srcId="{BFA4302C-556D-4AC6-8D5C-81A2724A5593}" destId="{8469D8CF-E225-4E06-9D9F-BBF300823CC7}" srcOrd="2" destOrd="0" parTransId="{E0C4F7B5-E8B6-41B6-A248-3C486852F255}" sibTransId="{66D6CEFD-9C11-4F25-848E-22F84E8BA095}"/>
    <dgm:cxn modelId="{20215CDC-0EDD-4287-9935-3D1624089A0A}" srcId="{BFA4302C-556D-4AC6-8D5C-81A2724A5593}" destId="{4EF4FC40-7E64-444F-8E93-A330BEAF5D4D}" srcOrd="1" destOrd="0" parTransId="{D260162F-63D7-452C-AED3-4483BAC83722}" sibTransId="{E3CC3223-CC63-4065-B8FA-FD9B67A99403}"/>
    <dgm:cxn modelId="{6B37BA9A-68E7-4AC0-93F7-BCE4444E4DF9}" type="presParOf" srcId="{944AF7E1-B1AE-470D-87C6-31A6CF960755}" destId="{7642B900-99CC-4A2F-9CAB-D52EBC17975F}" srcOrd="0" destOrd="0" presId="urn:microsoft.com/office/officeart/2005/8/layout/vList2"/>
    <dgm:cxn modelId="{81FED5E8-BF74-479A-8C00-1AB908F18172}" type="presParOf" srcId="{944AF7E1-B1AE-470D-87C6-31A6CF960755}" destId="{8B99E8C6-79A0-4C56-9FBD-DFA2C6AD3703}" srcOrd="1" destOrd="0" presId="urn:microsoft.com/office/officeart/2005/8/layout/vList2"/>
    <dgm:cxn modelId="{B04F11F1-1392-469E-8558-51FE0E04689B}" type="presParOf" srcId="{944AF7E1-B1AE-470D-87C6-31A6CF960755}" destId="{B22F15D9-2C0A-44C0-892E-08E829C214C2}" srcOrd="2" destOrd="0" presId="urn:microsoft.com/office/officeart/2005/8/layout/vList2"/>
    <dgm:cxn modelId="{AF40EEE8-CAEB-47E9-B6F9-198A331AE38D}" type="presParOf" srcId="{944AF7E1-B1AE-470D-87C6-31A6CF960755}" destId="{9C16107F-4876-43E3-8675-CDBB90218E81}" srcOrd="3" destOrd="0" presId="urn:microsoft.com/office/officeart/2005/8/layout/vList2"/>
    <dgm:cxn modelId="{3AF8CF7F-B9B1-47B7-8C9A-B249574C56CA}" type="presParOf" srcId="{944AF7E1-B1AE-470D-87C6-31A6CF960755}" destId="{74128C8B-73B3-41CC-9AB9-50E9D36DD8CE}" srcOrd="4" destOrd="0" presId="urn:microsoft.com/office/officeart/2005/8/layout/vList2"/>
    <dgm:cxn modelId="{28F741C3-D28B-45CB-BD17-3BAB10522F04}" type="presParOf" srcId="{944AF7E1-B1AE-470D-87C6-31A6CF960755}" destId="{EAD15834-DEF9-4B60-9BF3-681613108320}" srcOrd="5" destOrd="0" presId="urn:microsoft.com/office/officeart/2005/8/layout/vList2"/>
    <dgm:cxn modelId="{17E89D8E-3C3B-4AD1-B348-DB20DA5165D0}" type="presParOf" srcId="{944AF7E1-B1AE-470D-87C6-31A6CF960755}" destId="{24FDE713-2916-48D1-9D96-816203C8B8CB}" srcOrd="6" destOrd="0" presId="urn:microsoft.com/office/officeart/2005/8/layout/vList2"/>
    <dgm:cxn modelId="{4BF5322F-57B4-4ED1-A6C5-E5A699E54CC1}" type="presParOf" srcId="{944AF7E1-B1AE-470D-87C6-31A6CF960755}" destId="{0996EEBA-41E4-4184-99FC-6EF1A52ED2DD}"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FA4302C-556D-4AC6-8D5C-81A2724A5593}"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1EF44188-2BDD-45E0-88F9-9BD305E3B2B8}">
      <dgm:prSet phldrT="[Text]" custT="1"/>
      <dgm:spPr/>
      <dgm:t>
        <a:bodyPr/>
        <a:lstStyle/>
        <a:p>
          <a:r>
            <a:rPr lang="en-US" sz="2000" b="1" dirty="0" smtClean="0"/>
            <a:t>Take control of your network’s future.</a:t>
          </a:r>
          <a:endParaRPr lang="en-US" sz="2000" b="1" dirty="0"/>
        </a:p>
      </dgm:t>
    </dgm:pt>
    <dgm:pt modelId="{495D16BB-E95E-4E29-B891-2ACF8D69A6BF}" type="parTrans" cxnId="{4692FB51-D59A-4E7D-9A13-9230229D1726}">
      <dgm:prSet/>
      <dgm:spPr/>
      <dgm:t>
        <a:bodyPr/>
        <a:lstStyle/>
        <a:p>
          <a:endParaRPr lang="en-US" sz="1600"/>
        </a:p>
      </dgm:t>
    </dgm:pt>
    <dgm:pt modelId="{4C097BD9-C0BB-40E5-A73F-C1D5F8E5BCB1}" type="sibTrans" cxnId="{4692FB51-D59A-4E7D-9A13-9230229D1726}">
      <dgm:prSet/>
      <dgm:spPr/>
      <dgm:t>
        <a:bodyPr/>
        <a:lstStyle/>
        <a:p>
          <a:endParaRPr lang="en-US" sz="1600"/>
        </a:p>
      </dgm:t>
    </dgm:pt>
    <dgm:pt modelId="{64BBDB8E-C58C-46D9-842D-E6642FE569A0}">
      <dgm:prSet phldrT="[Text]" custT="1"/>
      <dgm:spPr/>
      <dgm:t>
        <a:bodyPr/>
        <a:lstStyle/>
        <a:p>
          <a:r>
            <a:rPr lang="en-US" sz="1600" dirty="0" smtClean="0">
              <a:solidFill>
                <a:schemeClr val="bg2"/>
              </a:solidFill>
            </a:rPr>
            <a:t>Embrace the freedom and flexibility of open standards with Dell Networking solutions.</a:t>
          </a:r>
          <a:endParaRPr lang="en-US" sz="1600" dirty="0">
            <a:solidFill>
              <a:schemeClr val="bg2"/>
            </a:solidFill>
          </a:endParaRPr>
        </a:p>
      </dgm:t>
    </dgm:pt>
    <dgm:pt modelId="{680C397F-72A1-4D66-B86B-1B3363F67DD2}" type="parTrans" cxnId="{8B770F1E-506D-47CA-860A-9285E9A021A7}">
      <dgm:prSet/>
      <dgm:spPr/>
      <dgm:t>
        <a:bodyPr/>
        <a:lstStyle/>
        <a:p>
          <a:endParaRPr lang="en-US" sz="1600"/>
        </a:p>
      </dgm:t>
    </dgm:pt>
    <dgm:pt modelId="{426DABCD-3325-4A7A-AAE3-7E0D5FEC78A9}" type="sibTrans" cxnId="{8B770F1E-506D-47CA-860A-9285E9A021A7}">
      <dgm:prSet/>
      <dgm:spPr/>
      <dgm:t>
        <a:bodyPr/>
        <a:lstStyle/>
        <a:p>
          <a:endParaRPr lang="en-US" sz="1600"/>
        </a:p>
      </dgm:t>
    </dgm:pt>
    <dgm:pt modelId="{4EF4FC40-7E64-444F-8E93-A330BEAF5D4D}">
      <dgm:prSet phldrT="[Text]" custT="1"/>
      <dgm:spPr/>
      <dgm:t>
        <a:bodyPr/>
        <a:lstStyle/>
        <a:p>
          <a:r>
            <a:rPr lang="en-US" sz="2000" b="1" i="0" dirty="0" smtClean="0"/>
            <a:t>For your modern applications, consider a modern network. </a:t>
          </a:r>
          <a:endParaRPr lang="en-US" sz="2000" b="1" i="0" dirty="0"/>
        </a:p>
      </dgm:t>
    </dgm:pt>
    <dgm:pt modelId="{D260162F-63D7-452C-AED3-4483BAC83722}" type="parTrans" cxnId="{20215CDC-0EDD-4287-9935-3D1624089A0A}">
      <dgm:prSet/>
      <dgm:spPr/>
      <dgm:t>
        <a:bodyPr/>
        <a:lstStyle/>
        <a:p>
          <a:endParaRPr lang="en-US" sz="1600"/>
        </a:p>
      </dgm:t>
    </dgm:pt>
    <dgm:pt modelId="{E3CC3223-CC63-4065-B8FA-FD9B67A99403}" type="sibTrans" cxnId="{20215CDC-0EDD-4287-9935-3D1624089A0A}">
      <dgm:prSet/>
      <dgm:spPr/>
      <dgm:t>
        <a:bodyPr/>
        <a:lstStyle/>
        <a:p>
          <a:endParaRPr lang="en-US" sz="1600"/>
        </a:p>
      </dgm:t>
    </dgm:pt>
    <dgm:pt modelId="{8DDCA0FD-1925-4996-8453-6E4641BBD4AB}">
      <dgm:prSet phldrT="[Text]" custT="1"/>
      <dgm:spPr/>
      <dgm:t>
        <a:bodyPr/>
        <a:lstStyle/>
        <a:p>
          <a:r>
            <a:rPr lang="en-US" sz="1600" dirty="0" smtClean="0">
              <a:solidFill>
                <a:schemeClr val="bg2"/>
              </a:solidFill>
            </a:rPr>
            <a:t>Open up your network to less traffic congestion with 10/40GbE high-density, low-latency switches and time-saving automated management tools.</a:t>
          </a:r>
          <a:endParaRPr lang="en-US" sz="1600" dirty="0">
            <a:solidFill>
              <a:schemeClr val="bg2"/>
            </a:solidFill>
          </a:endParaRPr>
        </a:p>
      </dgm:t>
    </dgm:pt>
    <dgm:pt modelId="{072CA2AE-342B-4232-85BD-D07A0B82CDA0}" type="parTrans" cxnId="{F17674C4-C07B-4FDF-92A5-AD826E88BABC}">
      <dgm:prSet/>
      <dgm:spPr/>
      <dgm:t>
        <a:bodyPr/>
        <a:lstStyle/>
        <a:p>
          <a:endParaRPr lang="en-US" sz="1600"/>
        </a:p>
      </dgm:t>
    </dgm:pt>
    <dgm:pt modelId="{162B1490-EF00-47EC-AF43-C5C5934C720E}" type="sibTrans" cxnId="{F17674C4-C07B-4FDF-92A5-AD826E88BABC}">
      <dgm:prSet/>
      <dgm:spPr/>
      <dgm:t>
        <a:bodyPr/>
        <a:lstStyle/>
        <a:p>
          <a:endParaRPr lang="en-US" sz="1600"/>
        </a:p>
      </dgm:t>
    </dgm:pt>
    <dgm:pt modelId="{8469D8CF-E225-4E06-9D9F-BBF300823CC7}">
      <dgm:prSet phldrT="[Text]" custT="1"/>
      <dgm:spPr/>
      <dgm:t>
        <a:bodyPr/>
        <a:lstStyle/>
        <a:p>
          <a:r>
            <a:rPr lang="en-US" sz="2000" b="1" dirty="0" smtClean="0"/>
            <a:t>Your first to an open network: Add a second networking vendor.</a:t>
          </a:r>
          <a:endParaRPr lang="en-US" sz="2000" b="1" dirty="0"/>
        </a:p>
      </dgm:t>
    </dgm:pt>
    <dgm:pt modelId="{E0C4F7B5-E8B6-41B6-A248-3C486852F255}" type="parTrans" cxnId="{87EF5AA8-6785-4051-81C7-F0EDA6803B4E}">
      <dgm:prSet/>
      <dgm:spPr/>
      <dgm:t>
        <a:bodyPr/>
        <a:lstStyle/>
        <a:p>
          <a:endParaRPr lang="en-US" sz="1600"/>
        </a:p>
      </dgm:t>
    </dgm:pt>
    <dgm:pt modelId="{66D6CEFD-9C11-4F25-848E-22F84E8BA095}" type="sibTrans" cxnId="{87EF5AA8-6785-4051-81C7-F0EDA6803B4E}">
      <dgm:prSet/>
      <dgm:spPr/>
      <dgm:t>
        <a:bodyPr/>
        <a:lstStyle/>
        <a:p>
          <a:endParaRPr lang="en-US" sz="1600"/>
        </a:p>
      </dgm:t>
    </dgm:pt>
    <dgm:pt modelId="{1E24DF7B-DE76-41E8-9A35-38605ACC1E18}">
      <dgm:prSet phldrT="[Text]" custT="1"/>
      <dgm:spPr/>
      <dgm:t>
        <a:bodyPr/>
        <a:lstStyle/>
        <a:p>
          <a:r>
            <a:rPr lang="en-US" sz="1600" dirty="0" smtClean="0">
              <a:solidFill>
                <a:schemeClr val="bg2"/>
              </a:solidFill>
            </a:rPr>
            <a:t>Reduce CAPEX by 30% or more * by adding Dell as your second network solutions provider.</a:t>
          </a:r>
          <a:endParaRPr lang="en-US" sz="1600" dirty="0">
            <a:solidFill>
              <a:schemeClr val="bg2"/>
            </a:solidFill>
          </a:endParaRPr>
        </a:p>
      </dgm:t>
    </dgm:pt>
    <dgm:pt modelId="{0DEFD6C3-5B40-4D6A-A8A5-CF002889F4BE}" type="parTrans" cxnId="{FFEC81EE-8A36-49A5-A344-B3F055AFE0F1}">
      <dgm:prSet/>
      <dgm:spPr/>
      <dgm:t>
        <a:bodyPr/>
        <a:lstStyle/>
        <a:p>
          <a:endParaRPr lang="en-US" sz="1600"/>
        </a:p>
      </dgm:t>
    </dgm:pt>
    <dgm:pt modelId="{B11598AB-3D71-452A-BEB3-2A9B8DE31462}" type="sibTrans" cxnId="{FFEC81EE-8A36-49A5-A344-B3F055AFE0F1}">
      <dgm:prSet/>
      <dgm:spPr/>
      <dgm:t>
        <a:bodyPr/>
        <a:lstStyle/>
        <a:p>
          <a:endParaRPr lang="en-US" sz="1600"/>
        </a:p>
      </dgm:t>
    </dgm:pt>
    <dgm:pt modelId="{944AF7E1-B1AE-470D-87C6-31A6CF960755}" type="pres">
      <dgm:prSet presAssocID="{BFA4302C-556D-4AC6-8D5C-81A2724A5593}" presName="linear" presStyleCnt="0">
        <dgm:presLayoutVars>
          <dgm:animLvl val="lvl"/>
          <dgm:resizeHandles val="exact"/>
        </dgm:presLayoutVars>
      </dgm:prSet>
      <dgm:spPr/>
      <dgm:t>
        <a:bodyPr/>
        <a:lstStyle/>
        <a:p>
          <a:endParaRPr lang="en-US"/>
        </a:p>
      </dgm:t>
    </dgm:pt>
    <dgm:pt modelId="{7642B900-99CC-4A2F-9CAB-D52EBC17975F}" type="pres">
      <dgm:prSet presAssocID="{1EF44188-2BDD-45E0-88F9-9BD305E3B2B8}" presName="parentText" presStyleLbl="node1" presStyleIdx="0" presStyleCnt="3">
        <dgm:presLayoutVars>
          <dgm:chMax val="0"/>
          <dgm:bulletEnabled val="1"/>
        </dgm:presLayoutVars>
      </dgm:prSet>
      <dgm:spPr/>
      <dgm:t>
        <a:bodyPr/>
        <a:lstStyle/>
        <a:p>
          <a:endParaRPr lang="en-US"/>
        </a:p>
      </dgm:t>
    </dgm:pt>
    <dgm:pt modelId="{8B99E8C6-79A0-4C56-9FBD-DFA2C6AD3703}" type="pres">
      <dgm:prSet presAssocID="{1EF44188-2BDD-45E0-88F9-9BD305E3B2B8}" presName="childText" presStyleLbl="revTx" presStyleIdx="0" presStyleCnt="3">
        <dgm:presLayoutVars>
          <dgm:bulletEnabled val="1"/>
        </dgm:presLayoutVars>
      </dgm:prSet>
      <dgm:spPr/>
      <dgm:t>
        <a:bodyPr/>
        <a:lstStyle/>
        <a:p>
          <a:endParaRPr lang="en-US"/>
        </a:p>
      </dgm:t>
    </dgm:pt>
    <dgm:pt modelId="{B22F15D9-2C0A-44C0-892E-08E829C214C2}" type="pres">
      <dgm:prSet presAssocID="{4EF4FC40-7E64-444F-8E93-A330BEAF5D4D}" presName="parentText" presStyleLbl="node1" presStyleIdx="1" presStyleCnt="3">
        <dgm:presLayoutVars>
          <dgm:chMax val="0"/>
          <dgm:bulletEnabled val="1"/>
        </dgm:presLayoutVars>
      </dgm:prSet>
      <dgm:spPr/>
      <dgm:t>
        <a:bodyPr/>
        <a:lstStyle/>
        <a:p>
          <a:endParaRPr lang="en-US"/>
        </a:p>
      </dgm:t>
    </dgm:pt>
    <dgm:pt modelId="{9C16107F-4876-43E3-8675-CDBB90218E81}" type="pres">
      <dgm:prSet presAssocID="{4EF4FC40-7E64-444F-8E93-A330BEAF5D4D}" presName="childText" presStyleLbl="revTx" presStyleIdx="1" presStyleCnt="3">
        <dgm:presLayoutVars>
          <dgm:bulletEnabled val="1"/>
        </dgm:presLayoutVars>
      </dgm:prSet>
      <dgm:spPr/>
      <dgm:t>
        <a:bodyPr/>
        <a:lstStyle/>
        <a:p>
          <a:endParaRPr lang="en-US"/>
        </a:p>
      </dgm:t>
    </dgm:pt>
    <dgm:pt modelId="{74128C8B-73B3-41CC-9AB9-50E9D36DD8CE}" type="pres">
      <dgm:prSet presAssocID="{8469D8CF-E225-4E06-9D9F-BBF300823CC7}" presName="parentText" presStyleLbl="node1" presStyleIdx="2" presStyleCnt="3">
        <dgm:presLayoutVars>
          <dgm:chMax val="0"/>
          <dgm:bulletEnabled val="1"/>
        </dgm:presLayoutVars>
      </dgm:prSet>
      <dgm:spPr/>
      <dgm:t>
        <a:bodyPr/>
        <a:lstStyle/>
        <a:p>
          <a:endParaRPr lang="en-US"/>
        </a:p>
      </dgm:t>
    </dgm:pt>
    <dgm:pt modelId="{EAD15834-DEF9-4B60-9BF3-681613108320}" type="pres">
      <dgm:prSet presAssocID="{8469D8CF-E225-4E06-9D9F-BBF300823CC7}" presName="childText" presStyleLbl="revTx" presStyleIdx="2" presStyleCnt="3">
        <dgm:presLayoutVars>
          <dgm:bulletEnabled val="1"/>
        </dgm:presLayoutVars>
      </dgm:prSet>
      <dgm:spPr/>
      <dgm:t>
        <a:bodyPr/>
        <a:lstStyle/>
        <a:p>
          <a:endParaRPr lang="en-US"/>
        </a:p>
      </dgm:t>
    </dgm:pt>
  </dgm:ptLst>
  <dgm:cxnLst>
    <dgm:cxn modelId="{A12B2254-C00F-4FCE-971B-9335D8B601EB}" type="presOf" srcId="{8DDCA0FD-1925-4996-8453-6E4641BBD4AB}" destId="{9C16107F-4876-43E3-8675-CDBB90218E81}" srcOrd="0" destOrd="0" presId="urn:microsoft.com/office/officeart/2005/8/layout/vList2"/>
    <dgm:cxn modelId="{BBA1F652-4F54-4DCF-AB1A-BE81EFF784E1}" type="presOf" srcId="{64BBDB8E-C58C-46D9-842D-E6642FE569A0}" destId="{8B99E8C6-79A0-4C56-9FBD-DFA2C6AD3703}" srcOrd="0" destOrd="0" presId="urn:microsoft.com/office/officeart/2005/8/layout/vList2"/>
    <dgm:cxn modelId="{20215CDC-0EDD-4287-9935-3D1624089A0A}" srcId="{BFA4302C-556D-4AC6-8D5C-81A2724A5593}" destId="{4EF4FC40-7E64-444F-8E93-A330BEAF5D4D}" srcOrd="1" destOrd="0" parTransId="{D260162F-63D7-452C-AED3-4483BAC83722}" sibTransId="{E3CC3223-CC63-4065-B8FA-FD9B67A99403}"/>
    <dgm:cxn modelId="{FFEC81EE-8A36-49A5-A344-B3F055AFE0F1}" srcId="{8469D8CF-E225-4E06-9D9F-BBF300823CC7}" destId="{1E24DF7B-DE76-41E8-9A35-38605ACC1E18}" srcOrd="0" destOrd="0" parTransId="{0DEFD6C3-5B40-4D6A-A8A5-CF002889F4BE}" sibTransId="{B11598AB-3D71-452A-BEB3-2A9B8DE31462}"/>
    <dgm:cxn modelId="{A0142749-17E2-4195-A877-2D2807C5BFD4}" type="presOf" srcId="{1EF44188-2BDD-45E0-88F9-9BD305E3B2B8}" destId="{7642B900-99CC-4A2F-9CAB-D52EBC17975F}" srcOrd="0" destOrd="0" presId="urn:microsoft.com/office/officeart/2005/8/layout/vList2"/>
    <dgm:cxn modelId="{87EF5AA8-6785-4051-81C7-F0EDA6803B4E}" srcId="{BFA4302C-556D-4AC6-8D5C-81A2724A5593}" destId="{8469D8CF-E225-4E06-9D9F-BBF300823CC7}" srcOrd="2" destOrd="0" parTransId="{E0C4F7B5-E8B6-41B6-A248-3C486852F255}" sibTransId="{66D6CEFD-9C11-4F25-848E-22F84E8BA095}"/>
    <dgm:cxn modelId="{4692FB51-D59A-4E7D-9A13-9230229D1726}" srcId="{BFA4302C-556D-4AC6-8D5C-81A2724A5593}" destId="{1EF44188-2BDD-45E0-88F9-9BD305E3B2B8}" srcOrd="0" destOrd="0" parTransId="{495D16BB-E95E-4E29-B891-2ACF8D69A6BF}" sibTransId="{4C097BD9-C0BB-40E5-A73F-C1D5F8E5BCB1}"/>
    <dgm:cxn modelId="{F17674C4-C07B-4FDF-92A5-AD826E88BABC}" srcId="{4EF4FC40-7E64-444F-8E93-A330BEAF5D4D}" destId="{8DDCA0FD-1925-4996-8453-6E4641BBD4AB}" srcOrd="0" destOrd="0" parTransId="{072CA2AE-342B-4232-85BD-D07A0B82CDA0}" sibTransId="{162B1490-EF00-47EC-AF43-C5C5934C720E}"/>
    <dgm:cxn modelId="{5F7C5DF3-DD47-4124-90EE-B87B086A7059}" type="presOf" srcId="{1E24DF7B-DE76-41E8-9A35-38605ACC1E18}" destId="{EAD15834-DEF9-4B60-9BF3-681613108320}" srcOrd="0" destOrd="0" presId="urn:microsoft.com/office/officeart/2005/8/layout/vList2"/>
    <dgm:cxn modelId="{948AD3CF-C41F-4E49-B20E-6EE01AA0BB5F}" type="presOf" srcId="{8469D8CF-E225-4E06-9D9F-BBF300823CC7}" destId="{74128C8B-73B3-41CC-9AB9-50E9D36DD8CE}" srcOrd="0" destOrd="0" presId="urn:microsoft.com/office/officeart/2005/8/layout/vList2"/>
    <dgm:cxn modelId="{8B770F1E-506D-47CA-860A-9285E9A021A7}" srcId="{1EF44188-2BDD-45E0-88F9-9BD305E3B2B8}" destId="{64BBDB8E-C58C-46D9-842D-E6642FE569A0}" srcOrd="0" destOrd="0" parTransId="{680C397F-72A1-4D66-B86B-1B3363F67DD2}" sibTransId="{426DABCD-3325-4A7A-AAE3-7E0D5FEC78A9}"/>
    <dgm:cxn modelId="{A14681A8-3AAC-4451-9A2F-FAE69E829A93}" type="presOf" srcId="{BFA4302C-556D-4AC6-8D5C-81A2724A5593}" destId="{944AF7E1-B1AE-470D-87C6-31A6CF960755}" srcOrd="0" destOrd="0" presId="urn:microsoft.com/office/officeart/2005/8/layout/vList2"/>
    <dgm:cxn modelId="{9357E9E1-6591-40BA-9883-4A548F43F9C7}" type="presOf" srcId="{4EF4FC40-7E64-444F-8E93-A330BEAF5D4D}" destId="{B22F15D9-2C0A-44C0-892E-08E829C214C2}" srcOrd="0" destOrd="0" presId="urn:microsoft.com/office/officeart/2005/8/layout/vList2"/>
    <dgm:cxn modelId="{EE565A06-0596-40CA-B419-904EDD4635B1}" type="presParOf" srcId="{944AF7E1-B1AE-470D-87C6-31A6CF960755}" destId="{7642B900-99CC-4A2F-9CAB-D52EBC17975F}" srcOrd="0" destOrd="0" presId="urn:microsoft.com/office/officeart/2005/8/layout/vList2"/>
    <dgm:cxn modelId="{B475453B-06C6-4120-A8D1-F2C8115C5D7C}" type="presParOf" srcId="{944AF7E1-B1AE-470D-87C6-31A6CF960755}" destId="{8B99E8C6-79A0-4C56-9FBD-DFA2C6AD3703}" srcOrd="1" destOrd="0" presId="urn:microsoft.com/office/officeart/2005/8/layout/vList2"/>
    <dgm:cxn modelId="{99EBF641-506B-4FB7-92C7-C8B1D5899804}" type="presParOf" srcId="{944AF7E1-B1AE-470D-87C6-31A6CF960755}" destId="{B22F15D9-2C0A-44C0-892E-08E829C214C2}" srcOrd="2" destOrd="0" presId="urn:microsoft.com/office/officeart/2005/8/layout/vList2"/>
    <dgm:cxn modelId="{8C6E7B6A-F713-44E3-9FC2-31838C69DEA4}" type="presParOf" srcId="{944AF7E1-B1AE-470D-87C6-31A6CF960755}" destId="{9C16107F-4876-43E3-8675-CDBB90218E81}" srcOrd="3" destOrd="0" presId="urn:microsoft.com/office/officeart/2005/8/layout/vList2"/>
    <dgm:cxn modelId="{D6269DC6-A189-455F-A6F4-211AC980D4AA}" type="presParOf" srcId="{944AF7E1-B1AE-470D-87C6-31A6CF960755}" destId="{74128C8B-73B3-41CC-9AB9-50E9D36DD8CE}" srcOrd="4" destOrd="0" presId="urn:microsoft.com/office/officeart/2005/8/layout/vList2"/>
    <dgm:cxn modelId="{FFF739D2-3EA5-43D2-B8BD-85669D9A9182}" type="presParOf" srcId="{944AF7E1-B1AE-470D-87C6-31A6CF960755}" destId="{EAD15834-DEF9-4B60-9BF3-681613108320}"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FA4302C-556D-4AC6-8D5C-81A2724A5593}"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1EF44188-2BDD-45E0-88F9-9BD305E3B2B8}">
      <dgm:prSet phldrT="[Text]" custT="1"/>
      <dgm:spPr/>
      <dgm:t>
        <a:bodyPr/>
        <a:lstStyle/>
        <a:p>
          <a:r>
            <a:rPr lang="en-US" sz="2000" b="1" dirty="0" smtClean="0"/>
            <a:t>Get out of the box.</a:t>
          </a:r>
          <a:endParaRPr lang="en-US" sz="2000" b="1" dirty="0"/>
        </a:p>
      </dgm:t>
    </dgm:pt>
    <dgm:pt modelId="{495D16BB-E95E-4E29-B891-2ACF8D69A6BF}" type="parTrans" cxnId="{4692FB51-D59A-4E7D-9A13-9230229D1726}">
      <dgm:prSet/>
      <dgm:spPr/>
      <dgm:t>
        <a:bodyPr/>
        <a:lstStyle/>
        <a:p>
          <a:endParaRPr lang="en-US" sz="1600"/>
        </a:p>
      </dgm:t>
    </dgm:pt>
    <dgm:pt modelId="{4C097BD9-C0BB-40E5-A73F-C1D5F8E5BCB1}" type="sibTrans" cxnId="{4692FB51-D59A-4E7D-9A13-9230229D1726}">
      <dgm:prSet/>
      <dgm:spPr/>
      <dgm:t>
        <a:bodyPr/>
        <a:lstStyle/>
        <a:p>
          <a:endParaRPr lang="en-US" sz="1600"/>
        </a:p>
      </dgm:t>
    </dgm:pt>
    <dgm:pt modelId="{64BBDB8E-C58C-46D9-842D-E6642FE569A0}">
      <dgm:prSet phldrT="[Text]" custT="1"/>
      <dgm:spPr/>
      <dgm:t>
        <a:bodyPr/>
        <a:lstStyle/>
        <a:p>
          <a:r>
            <a:rPr lang="en-US" sz="1600" dirty="0" smtClean="0">
              <a:solidFill>
                <a:schemeClr val="bg2"/>
              </a:solidFill>
            </a:rPr>
            <a:t>Take control of your network with open-standards-based solutions from Dell.</a:t>
          </a:r>
          <a:endParaRPr lang="en-US" sz="1600" dirty="0">
            <a:solidFill>
              <a:schemeClr val="bg2"/>
            </a:solidFill>
          </a:endParaRPr>
        </a:p>
      </dgm:t>
    </dgm:pt>
    <dgm:pt modelId="{680C397F-72A1-4D66-B86B-1B3363F67DD2}" type="parTrans" cxnId="{8B770F1E-506D-47CA-860A-9285E9A021A7}">
      <dgm:prSet/>
      <dgm:spPr/>
      <dgm:t>
        <a:bodyPr/>
        <a:lstStyle/>
        <a:p>
          <a:endParaRPr lang="en-US" sz="1600"/>
        </a:p>
      </dgm:t>
    </dgm:pt>
    <dgm:pt modelId="{426DABCD-3325-4A7A-AAE3-7E0D5FEC78A9}" type="sibTrans" cxnId="{8B770F1E-506D-47CA-860A-9285E9A021A7}">
      <dgm:prSet/>
      <dgm:spPr/>
      <dgm:t>
        <a:bodyPr/>
        <a:lstStyle/>
        <a:p>
          <a:endParaRPr lang="en-US" sz="1600"/>
        </a:p>
      </dgm:t>
    </dgm:pt>
    <dgm:pt modelId="{4EF4FC40-7E64-444F-8E93-A330BEAF5D4D}">
      <dgm:prSet phldrT="[Text]" custT="1"/>
      <dgm:spPr/>
      <dgm:t>
        <a:bodyPr/>
        <a:lstStyle/>
        <a:p>
          <a:r>
            <a:rPr lang="en-US" sz="2000" b="1" i="0" dirty="0" smtClean="0"/>
            <a:t>Your choice of network operating systems. Now that’s a switch.</a:t>
          </a:r>
          <a:endParaRPr lang="en-US" sz="2000" b="1" i="0" dirty="0"/>
        </a:p>
      </dgm:t>
    </dgm:pt>
    <dgm:pt modelId="{D260162F-63D7-452C-AED3-4483BAC83722}" type="parTrans" cxnId="{20215CDC-0EDD-4287-9935-3D1624089A0A}">
      <dgm:prSet/>
      <dgm:spPr/>
      <dgm:t>
        <a:bodyPr/>
        <a:lstStyle/>
        <a:p>
          <a:endParaRPr lang="en-US" sz="1600"/>
        </a:p>
      </dgm:t>
    </dgm:pt>
    <dgm:pt modelId="{E3CC3223-CC63-4065-B8FA-FD9B67A99403}" type="sibTrans" cxnId="{20215CDC-0EDD-4287-9935-3D1624089A0A}">
      <dgm:prSet/>
      <dgm:spPr/>
      <dgm:t>
        <a:bodyPr/>
        <a:lstStyle/>
        <a:p>
          <a:endParaRPr lang="en-US" sz="1600"/>
        </a:p>
      </dgm:t>
    </dgm:pt>
    <dgm:pt modelId="{8DDCA0FD-1925-4996-8453-6E4641BBD4AB}">
      <dgm:prSet phldrT="[Text]" custT="1"/>
      <dgm:spPr/>
      <dgm:t>
        <a:bodyPr/>
        <a:lstStyle/>
        <a:p>
          <a:r>
            <a:rPr lang="en-US" sz="1600" dirty="0" smtClean="0">
              <a:solidFill>
                <a:schemeClr val="bg2"/>
              </a:solidFill>
            </a:rPr>
            <a:t>Open your infrastructure to Dell networking and create a simple, affordable, and accessible solution. </a:t>
          </a:r>
          <a:endParaRPr lang="en-US" sz="1600" dirty="0">
            <a:solidFill>
              <a:schemeClr val="bg2"/>
            </a:solidFill>
          </a:endParaRPr>
        </a:p>
      </dgm:t>
    </dgm:pt>
    <dgm:pt modelId="{072CA2AE-342B-4232-85BD-D07A0B82CDA0}" type="parTrans" cxnId="{F17674C4-C07B-4FDF-92A5-AD826E88BABC}">
      <dgm:prSet/>
      <dgm:spPr/>
      <dgm:t>
        <a:bodyPr/>
        <a:lstStyle/>
        <a:p>
          <a:endParaRPr lang="en-US" sz="1600"/>
        </a:p>
      </dgm:t>
    </dgm:pt>
    <dgm:pt modelId="{162B1490-EF00-47EC-AF43-C5C5934C720E}" type="sibTrans" cxnId="{F17674C4-C07B-4FDF-92A5-AD826E88BABC}">
      <dgm:prSet/>
      <dgm:spPr/>
      <dgm:t>
        <a:bodyPr/>
        <a:lstStyle/>
        <a:p>
          <a:endParaRPr lang="en-US" sz="1600"/>
        </a:p>
      </dgm:t>
    </dgm:pt>
    <dgm:pt modelId="{3FBA394A-C139-4938-B656-BD18EBB52145}">
      <dgm:prSet phldrT="[Text]" custT="1"/>
      <dgm:spPr/>
      <dgm:t>
        <a:bodyPr/>
        <a:lstStyle/>
        <a:p>
          <a:r>
            <a:rPr lang="en-US" sz="1600" dirty="0" smtClean="0">
              <a:solidFill>
                <a:schemeClr val="bg2"/>
              </a:solidFill>
            </a:rPr>
            <a:t>Long term investment protection and pay-as-you-use licensing, Dell networking lets you choose how to grow.</a:t>
          </a:r>
          <a:endParaRPr lang="en-US" sz="1600" dirty="0">
            <a:solidFill>
              <a:schemeClr val="bg2"/>
            </a:solidFill>
          </a:endParaRPr>
        </a:p>
      </dgm:t>
    </dgm:pt>
    <dgm:pt modelId="{61C957DA-F8FE-4A07-BCE8-F99E1F587920}" type="sibTrans" cxnId="{4FBA99A7-CDE6-4BE3-9B58-3924E411DD4E}">
      <dgm:prSet/>
      <dgm:spPr/>
      <dgm:t>
        <a:bodyPr/>
        <a:lstStyle/>
        <a:p>
          <a:endParaRPr lang="en-US" sz="1600"/>
        </a:p>
      </dgm:t>
    </dgm:pt>
    <dgm:pt modelId="{85D04319-BFF3-4627-B4B2-F59330EF456E}" type="parTrans" cxnId="{4FBA99A7-CDE6-4BE3-9B58-3924E411DD4E}">
      <dgm:prSet/>
      <dgm:spPr/>
      <dgm:t>
        <a:bodyPr/>
        <a:lstStyle/>
        <a:p>
          <a:endParaRPr lang="en-US" sz="1600"/>
        </a:p>
      </dgm:t>
    </dgm:pt>
    <dgm:pt modelId="{98FDD7B2-FD5D-4BEF-AFD0-3DD8752B4CD5}">
      <dgm:prSet phldrT="[Text]" custT="1"/>
      <dgm:spPr/>
      <dgm:t>
        <a:bodyPr/>
        <a:lstStyle/>
        <a:p>
          <a:r>
            <a:rPr lang="en-US" sz="2000" b="1" dirty="0" smtClean="0"/>
            <a:t>Unlock innovation with open networking.</a:t>
          </a:r>
          <a:endParaRPr lang="en-US" sz="2000" b="1" dirty="0"/>
        </a:p>
      </dgm:t>
    </dgm:pt>
    <dgm:pt modelId="{5FECB794-4425-4D44-8B79-4EECB6A07E15}" type="sibTrans" cxnId="{0346A536-40C7-40F6-A771-92DAFE4DC1C5}">
      <dgm:prSet/>
      <dgm:spPr/>
      <dgm:t>
        <a:bodyPr/>
        <a:lstStyle/>
        <a:p>
          <a:endParaRPr lang="en-US" sz="1600"/>
        </a:p>
      </dgm:t>
    </dgm:pt>
    <dgm:pt modelId="{6E7F0D35-C6DD-4BA3-867F-446B5600863D}" type="parTrans" cxnId="{0346A536-40C7-40F6-A771-92DAFE4DC1C5}">
      <dgm:prSet/>
      <dgm:spPr/>
      <dgm:t>
        <a:bodyPr/>
        <a:lstStyle/>
        <a:p>
          <a:endParaRPr lang="en-US" sz="1600"/>
        </a:p>
      </dgm:t>
    </dgm:pt>
    <dgm:pt modelId="{944AF7E1-B1AE-470D-87C6-31A6CF960755}" type="pres">
      <dgm:prSet presAssocID="{BFA4302C-556D-4AC6-8D5C-81A2724A5593}" presName="linear" presStyleCnt="0">
        <dgm:presLayoutVars>
          <dgm:animLvl val="lvl"/>
          <dgm:resizeHandles val="exact"/>
        </dgm:presLayoutVars>
      </dgm:prSet>
      <dgm:spPr/>
      <dgm:t>
        <a:bodyPr/>
        <a:lstStyle/>
        <a:p>
          <a:endParaRPr lang="en-US"/>
        </a:p>
      </dgm:t>
    </dgm:pt>
    <dgm:pt modelId="{7642B900-99CC-4A2F-9CAB-D52EBC17975F}" type="pres">
      <dgm:prSet presAssocID="{1EF44188-2BDD-45E0-88F9-9BD305E3B2B8}" presName="parentText" presStyleLbl="node1" presStyleIdx="0" presStyleCnt="3">
        <dgm:presLayoutVars>
          <dgm:chMax val="0"/>
          <dgm:bulletEnabled val="1"/>
        </dgm:presLayoutVars>
      </dgm:prSet>
      <dgm:spPr/>
      <dgm:t>
        <a:bodyPr/>
        <a:lstStyle/>
        <a:p>
          <a:endParaRPr lang="en-US"/>
        </a:p>
      </dgm:t>
    </dgm:pt>
    <dgm:pt modelId="{8B99E8C6-79A0-4C56-9FBD-DFA2C6AD3703}" type="pres">
      <dgm:prSet presAssocID="{1EF44188-2BDD-45E0-88F9-9BD305E3B2B8}" presName="childText" presStyleLbl="revTx" presStyleIdx="0" presStyleCnt="3">
        <dgm:presLayoutVars>
          <dgm:bulletEnabled val="1"/>
        </dgm:presLayoutVars>
      </dgm:prSet>
      <dgm:spPr/>
      <dgm:t>
        <a:bodyPr/>
        <a:lstStyle/>
        <a:p>
          <a:endParaRPr lang="en-US"/>
        </a:p>
      </dgm:t>
    </dgm:pt>
    <dgm:pt modelId="{B22F15D9-2C0A-44C0-892E-08E829C214C2}" type="pres">
      <dgm:prSet presAssocID="{4EF4FC40-7E64-444F-8E93-A330BEAF5D4D}" presName="parentText" presStyleLbl="node1" presStyleIdx="1" presStyleCnt="3">
        <dgm:presLayoutVars>
          <dgm:chMax val="0"/>
          <dgm:bulletEnabled val="1"/>
        </dgm:presLayoutVars>
      </dgm:prSet>
      <dgm:spPr/>
      <dgm:t>
        <a:bodyPr/>
        <a:lstStyle/>
        <a:p>
          <a:endParaRPr lang="en-US"/>
        </a:p>
      </dgm:t>
    </dgm:pt>
    <dgm:pt modelId="{9C16107F-4876-43E3-8675-CDBB90218E81}" type="pres">
      <dgm:prSet presAssocID="{4EF4FC40-7E64-444F-8E93-A330BEAF5D4D}" presName="childText" presStyleLbl="revTx" presStyleIdx="1" presStyleCnt="3">
        <dgm:presLayoutVars>
          <dgm:bulletEnabled val="1"/>
        </dgm:presLayoutVars>
      </dgm:prSet>
      <dgm:spPr/>
      <dgm:t>
        <a:bodyPr/>
        <a:lstStyle/>
        <a:p>
          <a:endParaRPr lang="en-US"/>
        </a:p>
      </dgm:t>
    </dgm:pt>
    <dgm:pt modelId="{24FDE713-2916-48D1-9D96-816203C8B8CB}" type="pres">
      <dgm:prSet presAssocID="{98FDD7B2-FD5D-4BEF-AFD0-3DD8752B4CD5}" presName="parentText" presStyleLbl="node1" presStyleIdx="2" presStyleCnt="3">
        <dgm:presLayoutVars>
          <dgm:chMax val="0"/>
          <dgm:bulletEnabled val="1"/>
        </dgm:presLayoutVars>
      </dgm:prSet>
      <dgm:spPr/>
      <dgm:t>
        <a:bodyPr/>
        <a:lstStyle/>
        <a:p>
          <a:endParaRPr lang="en-US"/>
        </a:p>
      </dgm:t>
    </dgm:pt>
    <dgm:pt modelId="{0996EEBA-41E4-4184-99FC-6EF1A52ED2DD}" type="pres">
      <dgm:prSet presAssocID="{98FDD7B2-FD5D-4BEF-AFD0-3DD8752B4CD5}" presName="childText" presStyleLbl="revTx" presStyleIdx="2" presStyleCnt="3">
        <dgm:presLayoutVars>
          <dgm:bulletEnabled val="1"/>
        </dgm:presLayoutVars>
      </dgm:prSet>
      <dgm:spPr/>
      <dgm:t>
        <a:bodyPr/>
        <a:lstStyle/>
        <a:p>
          <a:endParaRPr lang="en-US"/>
        </a:p>
      </dgm:t>
    </dgm:pt>
  </dgm:ptLst>
  <dgm:cxnLst>
    <dgm:cxn modelId="{91ADC75F-F4C6-4817-B130-8F2A6664B72A}" type="presOf" srcId="{8DDCA0FD-1925-4996-8453-6E4641BBD4AB}" destId="{9C16107F-4876-43E3-8675-CDBB90218E81}" srcOrd="0" destOrd="0" presId="urn:microsoft.com/office/officeart/2005/8/layout/vList2"/>
    <dgm:cxn modelId="{D6BFF399-06D4-4D8C-8803-165748B142C2}" type="presOf" srcId="{BFA4302C-556D-4AC6-8D5C-81A2724A5593}" destId="{944AF7E1-B1AE-470D-87C6-31A6CF960755}" srcOrd="0" destOrd="0" presId="urn:microsoft.com/office/officeart/2005/8/layout/vList2"/>
    <dgm:cxn modelId="{8B770F1E-506D-47CA-860A-9285E9A021A7}" srcId="{1EF44188-2BDD-45E0-88F9-9BD305E3B2B8}" destId="{64BBDB8E-C58C-46D9-842D-E6642FE569A0}" srcOrd="0" destOrd="0" parTransId="{680C397F-72A1-4D66-B86B-1B3363F67DD2}" sibTransId="{426DABCD-3325-4A7A-AAE3-7E0D5FEC78A9}"/>
    <dgm:cxn modelId="{F17674C4-C07B-4FDF-92A5-AD826E88BABC}" srcId="{4EF4FC40-7E64-444F-8E93-A330BEAF5D4D}" destId="{8DDCA0FD-1925-4996-8453-6E4641BBD4AB}" srcOrd="0" destOrd="0" parTransId="{072CA2AE-342B-4232-85BD-D07A0B82CDA0}" sibTransId="{162B1490-EF00-47EC-AF43-C5C5934C720E}"/>
    <dgm:cxn modelId="{2262A93C-ED6F-46D9-BD75-5B35F705A412}" type="presOf" srcId="{3FBA394A-C139-4938-B656-BD18EBB52145}" destId="{0996EEBA-41E4-4184-99FC-6EF1A52ED2DD}" srcOrd="0" destOrd="0" presId="urn:microsoft.com/office/officeart/2005/8/layout/vList2"/>
    <dgm:cxn modelId="{4FBA99A7-CDE6-4BE3-9B58-3924E411DD4E}" srcId="{98FDD7B2-FD5D-4BEF-AFD0-3DD8752B4CD5}" destId="{3FBA394A-C139-4938-B656-BD18EBB52145}" srcOrd="0" destOrd="0" parTransId="{85D04319-BFF3-4627-B4B2-F59330EF456E}" sibTransId="{61C957DA-F8FE-4A07-BCE8-F99E1F587920}"/>
    <dgm:cxn modelId="{0346A536-40C7-40F6-A771-92DAFE4DC1C5}" srcId="{BFA4302C-556D-4AC6-8D5C-81A2724A5593}" destId="{98FDD7B2-FD5D-4BEF-AFD0-3DD8752B4CD5}" srcOrd="2" destOrd="0" parTransId="{6E7F0D35-C6DD-4BA3-867F-446B5600863D}" sibTransId="{5FECB794-4425-4D44-8B79-4EECB6A07E15}"/>
    <dgm:cxn modelId="{ECABAD1E-74DC-4027-988D-FF8299A32847}" type="presOf" srcId="{98FDD7B2-FD5D-4BEF-AFD0-3DD8752B4CD5}" destId="{24FDE713-2916-48D1-9D96-816203C8B8CB}" srcOrd="0" destOrd="0" presId="urn:microsoft.com/office/officeart/2005/8/layout/vList2"/>
    <dgm:cxn modelId="{52F4DB14-C806-436F-8946-675C1662CD2D}" type="presOf" srcId="{64BBDB8E-C58C-46D9-842D-E6642FE569A0}" destId="{8B99E8C6-79A0-4C56-9FBD-DFA2C6AD3703}" srcOrd="0" destOrd="0" presId="urn:microsoft.com/office/officeart/2005/8/layout/vList2"/>
    <dgm:cxn modelId="{0D8534B5-83D5-42FE-BE67-AB2ECCB1C29E}" type="presOf" srcId="{1EF44188-2BDD-45E0-88F9-9BD305E3B2B8}" destId="{7642B900-99CC-4A2F-9CAB-D52EBC17975F}" srcOrd="0" destOrd="0" presId="urn:microsoft.com/office/officeart/2005/8/layout/vList2"/>
    <dgm:cxn modelId="{4692FB51-D59A-4E7D-9A13-9230229D1726}" srcId="{BFA4302C-556D-4AC6-8D5C-81A2724A5593}" destId="{1EF44188-2BDD-45E0-88F9-9BD305E3B2B8}" srcOrd="0" destOrd="0" parTransId="{495D16BB-E95E-4E29-B891-2ACF8D69A6BF}" sibTransId="{4C097BD9-C0BB-40E5-A73F-C1D5F8E5BCB1}"/>
    <dgm:cxn modelId="{20215CDC-0EDD-4287-9935-3D1624089A0A}" srcId="{BFA4302C-556D-4AC6-8D5C-81A2724A5593}" destId="{4EF4FC40-7E64-444F-8E93-A330BEAF5D4D}" srcOrd="1" destOrd="0" parTransId="{D260162F-63D7-452C-AED3-4483BAC83722}" sibTransId="{E3CC3223-CC63-4065-B8FA-FD9B67A99403}"/>
    <dgm:cxn modelId="{6349E58B-B75D-49E3-AE40-26442630A607}" type="presOf" srcId="{4EF4FC40-7E64-444F-8E93-A330BEAF5D4D}" destId="{B22F15D9-2C0A-44C0-892E-08E829C214C2}" srcOrd="0" destOrd="0" presId="urn:microsoft.com/office/officeart/2005/8/layout/vList2"/>
    <dgm:cxn modelId="{E57EE53D-804C-4DD4-B443-97086EC9AFA5}" type="presParOf" srcId="{944AF7E1-B1AE-470D-87C6-31A6CF960755}" destId="{7642B900-99CC-4A2F-9CAB-D52EBC17975F}" srcOrd="0" destOrd="0" presId="urn:microsoft.com/office/officeart/2005/8/layout/vList2"/>
    <dgm:cxn modelId="{81EDFC9E-1B8D-4D7E-B4AF-A59019FE7524}" type="presParOf" srcId="{944AF7E1-B1AE-470D-87C6-31A6CF960755}" destId="{8B99E8C6-79A0-4C56-9FBD-DFA2C6AD3703}" srcOrd="1" destOrd="0" presId="urn:microsoft.com/office/officeart/2005/8/layout/vList2"/>
    <dgm:cxn modelId="{853BE195-98EE-4BA5-85BE-1990431FA32A}" type="presParOf" srcId="{944AF7E1-B1AE-470D-87C6-31A6CF960755}" destId="{B22F15D9-2C0A-44C0-892E-08E829C214C2}" srcOrd="2" destOrd="0" presId="urn:microsoft.com/office/officeart/2005/8/layout/vList2"/>
    <dgm:cxn modelId="{022F58D0-AC79-4232-B562-B6B621A0255E}" type="presParOf" srcId="{944AF7E1-B1AE-470D-87C6-31A6CF960755}" destId="{9C16107F-4876-43E3-8675-CDBB90218E81}" srcOrd="3" destOrd="0" presId="urn:microsoft.com/office/officeart/2005/8/layout/vList2"/>
    <dgm:cxn modelId="{E1F378C5-3DAF-447B-8609-3E0E09DC3446}" type="presParOf" srcId="{944AF7E1-B1AE-470D-87C6-31A6CF960755}" destId="{24FDE713-2916-48D1-9D96-816203C8B8CB}" srcOrd="4" destOrd="0" presId="urn:microsoft.com/office/officeart/2005/8/layout/vList2"/>
    <dgm:cxn modelId="{E240EFC9-6FD5-44E0-9BE3-65829C4A312B}" type="presParOf" srcId="{944AF7E1-B1AE-470D-87C6-31A6CF960755}" destId="{0996EEBA-41E4-4184-99FC-6EF1A52ED2DD}"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FE7DA5-6AC2-4D5D-B533-E74DA5B84DB0}">
      <dsp:nvSpPr>
        <dsp:cNvPr id="0" name=""/>
        <dsp:cNvSpPr/>
      </dsp:nvSpPr>
      <dsp:spPr>
        <a:xfrm rot="5400000">
          <a:off x="4436473" y="-1358285"/>
          <a:ext cx="2272141" cy="4993292"/>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Value prop: The industry’s most fully-optimized flash solution…driving up performance, while driving down cost.</a:t>
          </a:r>
          <a:endParaRPr lang="en-US" sz="2000" kern="1200" dirty="0"/>
        </a:p>
      </dsp:txBody>
      <dsp:txXfrm rot="-5400000">
        <a:off x="3075898" y="113207"/>
        <a:ext cx="4882375" cy="2050307"/>
      </dsp:txXfrm>
    </dsp:sp>
    <dsp:sp modelId="{762740EF-37E9-4375-BDAA-B1381B245798}">
      <dsp:nvSpPr>
        <dsp:cNvPr id="0" name=""/>
        <dsp:cNvSpPr/>
      </dsp:nvSpPr>
      <dsp:spPr>
        <a:xfrm>
          <a:off x="0" y="4193"/>
          <a:ext cx="2962658" cy="82296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4200" kern="1200" dirty="0" smtClean="0"/>
            <a:t>SC4020</a:t>
          </a:r>
          <a:endParaRPr lang="en-US" sz="4200" kern="1200" dirty="0"/>
        </a:p>
      </dsp:txBody>
      <dsp:txXfrm>
        <a:off x="40174" y="44367"/>
        <a:ext cx="2882310" cy="742621"/>
      </dsp:txXfrm>
    </dsp:sp>
    <dsp:sp modelId="{08B00D29-20A5-45C0-BB08-241F262E2092}">
      <dsp:nvSpPr>
        <dsp:cNvPr id="0" name=""/>
        <dsp:cNvSpPr/>
      </dsp:nvSpPr>
      <dsp:spPr>
        <a:xfrm rot="5400000">
          <a:off x="4436060" y="1055452"/>
          <a:ext cx="2272141" cy="4994119"/>
        </a:xfrm>
        <a:prstGeom prst="round2SameRect">
          <a:avLst/>
        </a:prstGeom>
        <a:solidFill>
          <a:schemeClr val="dk2">
            <a:alpha val="90000"/>
            <a:tint val="40000"/>
            <a:hueOff val="0"/>
            <a:satOff val="0"/>
            <a:lumOff val="0"/>
            <a:alphaOff val="0"/>
          </a:schemeClr>
        </a:solidFill>
        <a:ln w="25400" cap="flat" cmpd="sng" algn="ctr">
          <a:solidFill>
            <a:schemeClr val="dk2">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smtClean="0"/>
            <a:t>Value prop: Accelerate your workloads with </a:t>
          </a:r>
          <a:r>
            <a:rPr lang="en-US" sz="2000" kern="1200" dirty="0" smtClean="0"/>
            <a:t>state-of-the-art </a:t>
          </a:r>
          <a:r>
            <a:rPr lang="en-US" sz="2000" kern="1200" dirty="0" smtClean="0"/>
            <a:t>innovations on the world’s most manageable servers…so your applications and your business run better.</a:t>
          </a:r>
          <a:endParaRPr lang="en-US" sz="2000" kern="1200" dirty="0"/>
        </a:p>
      </dsp:txBody>
      <dsp:txXfrm rot="-5400000">
        <a:off x="3075072" y="2527358"/>
        <a:ext cx="4883202" cy="2050307"/>
      </dsp:txXfrm>
    </dsp:sp>
    <dsp:sp modelId="{6F82532A-1F47-493E-B271-7281F8711C27}">
      <dsp:nvSpPr>
        <dsp:cNvPr id="0" name=""/>
        <dsp:cNvSpPr/>
      </dsp:nvSpPr>
      <dsp:spPr>
        <a:xfrm>
          <a:off x="0" y="2402055"/>
          <a:ext cx="2963094" cy="825895"/>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n-US" sz="4200" kern="1200" dirty="0" smtClean="0"/>
            <a:t>13G</a:t>
          </a:r>
          <a:endParaRPr lang="en-US" sz="4200" kern="1200" dirty="0"/>
        </a:p>
      </dsp:txBody>
      <dsp:txXfrm>
        <a:off x="40317" y="2442372"/>
        <a:ext cx="2882460" cy="7452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2B900-99CC-4A2F-9CAB-D52EBC17975F}">
      <dsp:nvSpPr>
        <dsp:cNvPr id="0" name=""/>
        <dsp:cNvSpPr/>
      </dsp:nvSpPr>
      <dsp:spPr>
        <a:xfrm>
          <a:off x="0" y="694470"/>
          <a:ext cx="7840638" cy="7069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Scale smarter. Manage easier. Innovate faster.</a:t>
          </a:r>
          <a:endParaRPr lang="en-US" sz="2000" b="1" kern="1200" dirty="0"/>
        </a:p>
      </dsp:txBody>
      <dsp:txXfrm>
        <a:off x="34511" y="728981"/>
        <a:ext cx="7771616" cy="637938"/>
      </dsp:txXfrm>
    </dsp:sp>
    <dsp:sp modelId="{8B99E8C6-79A0-4C56-9FBD-DFA2C6AD3703}">
      <dsp:nvSpPr>
        <dsp:cNvPr id="0" name=""/>
        <dsp:cNvSpPr/>
      </dsp:nvSpPr>
      <dsp:spPr>
        <a:xfrm>
          <a:off x="0" y="1401431"/>
          <a:ext cx="7840638"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4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solidFill>
                <a:schemeClr val="bg2"/>
              </a:solidFill>
            </a:rPr>
            <a:t>See first-hand how the next generation of PowerEdge serves with the latest Intel Xeon processor, will help accelerate and simplify management.</a:t>
          </a:r>
          <a:endParaRPr lang="en-US" sz="1800" kern="1200" dirty="0">
            <a:solidFill>
              <a:schemeClr val="bg2"/>
            </a:solidFill>
          </a:endParaRPr>
        </a:p>
      </dsp:txBody>
      <dsp:txXfrm>
        <a:off x="0" y="1401431"/>
        <a:ext cx="7840638" cy="1076400"/>
      </dsp:txXfrm>
    </dsp:sp>
    <dsp:sp modelId="{B22F15D9-2C0A-44C0-892E-08E829C214C2}">
      <dsp:nvSpPr>
        <dsp:cNvPr id="0" name=""/>
        <dsp:cNvSpPr/>
      </dsp:nvSpPr>
      <dsp:spPr>
        <a:xfrm>
          <a:off x="0" y="2477831"/>
          <a:ext cx="7840638" cy="70696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The power inside accelerates your innovations outside.</a:t>
          </a:r>
          <a:endParaRPr lang="en-US" sz="2000" b="1" kern="1200" dirty="0"/>
        </a:p>
      </dsp:txBody>
      <dsp:txXfrm>
        <a:off x="34511" y="2512342"/>
        <a:ext cx="7771616" cy="637938"/>
      </dsp:txXfrm>
    </dsp:sp>
    <dsp:sp modelId="{9C16107F-4876-43E3-8675-CDBB90218E81}">
      <dsp:nvSpPr>
        <dsp:cNvPr id="0" name=""/>
        <dsp:cNvSpPr/>
      </dsp:nvSpPr>
      <dsp:spPr>
        <a:xfrm>
          <a:off x="0" y="3184792"/>
          <a:ext cx="7840638"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4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solidFill>
                <a:schemeClr val="bg2"/>
              </a:solidFill>
            </a:rPr>
            <a:t>See first-hand how the next generation of PowerEdge serves with the latest Intel Xeon processor, will help accelerate and simplify management.</a:t>
          </a:r>
          <a:endParaRPr lang="en-US" sz="1800" kern="1200" dirty="0">
            <a:solidFill>
              <a:schemeClr val="bg2"/>
            </a:solidFill>
          </a:endParaRPr>
        </a:p>
      </dsp:txBody>
      <dsp:txXfrm>
        <a:off x="0" y="3184792"/>
        <a:ext cx="7840638" cy="1076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2B900-99CC-4A2F-9CAB-D52EBC17975F}">
      <dsp:nvSpPr>
        <dsp:cNvPr id="0" name=""/>
        <dsp:cNvSpPr/>
      </dsp:nvSpPr>
      <dsp:spPr>
        <a:xfrm>
          <a:off x="0" y="8562"/>
          <a:ext cx="7840638" cy="39154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Storage that’s ready for today and tomorrow.</a:t>
          </a:r>
          <a:endParaRPr lang="en-US" sz="1800" b="1" kern="1200" dirty="0"/>
        </a:p>
      </dsp:txBody>
      <dsp:txXfrm>
        <a:off x="19114" y="27676"/>
        <a:ext cx="7802410" cy="353319"/>
      </dsp:txXfrm>
    </dsp:sp>
    <dsp:sp modelId="{8B99E8C6-79A0-4C56-9FBD-DFA2C6AD3703}">
      <dsp:nvSpPr>
        <dsp:cNvPr id="0" name=""/>
        <dsp:cNvSpPr/>
      </dsp:nvSpPr>
      <dsp:spPr>
        <a:xfrm>
          <a:off x="0" y="400110"/>
          <a:ext cx="7840638"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4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solidFill>
                <a:schemeClr val="bg2"/>
              </a:solidFill>
            </a:rPr>
            <a:t>Avoid rip and replace upgrades with Dell modular storage solutions. That’s storage that never stops saving. </a:t>
          </a:r>
          <a:endParaRPr lang="en-US" sz="1600" kern="1200" dirty="0">
            <a:solidFill>
              <a:schemeClr val="bg2"/>
            </a:solidFill>
          </a:endParaRPr>
        </a:p>
      </dsp:txBody>
      <dsp:txXfrm>
        <a:off x="0" y="400110"/>
        <a:ext cx="7840638" cy="596160"/>
      </dsp:txXfrm>
    </dsp:sp>
    <dsp:sp modelId="{B22F15D9-2C0A-44C0-892E-08E829C214C2}">
      <dsp:nvSpPr>
        <dsp:cNvPr id="0" name=""/>
        <dsp:cNvSpPr/>
      </dsp:nvSpPr>
      <dsp:spPr>
        <a:xfrm>
          <a:off x="0" y="996270"/>
          <a:ext cx="7840638" cy="39154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More workloads, more savings.</a:t>
          </a:r>
          <a:endParaRPr lang="en-US" sz="1800" b="1" kern="1200" dirty="0"/>
        </a:p>
      </dsp:txBody>
      <dsp:txXfrm>
        <a:off x="19114" y="1015384"/>
        <a:ext cx="7802410" cy="353319"/>
      </dsp:txXfrm>
    </dsp:sp>
    <dsp:sp modelId="{9C16107F-4876-43E3-8675-CDBB90218E81}">
      <dsp:nvSpPr>
        <dsp:cNvPr id="0" name=""/>
        <dsp:cNvSpPr/>
      </dsp:nvSpPr>
      <dsp:spPr>
        <a:xfrm>
          <a:off x="0" y="1387817"/>
          <a:ext cx="7840638"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4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solidFill>
                <a:schemeClr val="bg2"/>
              </a:solidFill>
            </a:rPr>
            <a:t>Accelerate applications and lower TCO with Dell storage solutions. That’s storage that never stops saving. </a:t>
          </a:r>
          <a:endParaRPr lang="en-US" sz="1600" kern="1200" dirty="0">
            <a:solidFill>
              <a:schemeClr val="bg2"/>
            </a:solidFill>
          </a:endParaRPr>
        </a:p>
      </dsp:txBody>
      <dsp:txXfrm>
        <a:off x="0" y="1387817"/>
        <a:ext cx="7840638" cy="596160"/>
      </dsp:txXfrm>
    </dsp:sp>
    <dsp:sp modelId="{74128C8B-73B3-41CC-9AB9-50E9D36DD8CE}">
      <dsp:nvSpPr>
        <dsp:cNvPr id="0" name=""/>
        <dsp:cNvSpPr/>
      </dsp:nvSpPr>
      <dsp:spPr>
        <a:xfrm>
          <a:off x="0" y="1983977"/>
          <a:ext cx="7840638" cy="39154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Accelerate applications. Lower TCO. Simultaneously.</a:t>
          </a:r>
          <a:endParaRPr lang="en-US" sz="1800" b="1" kern="1200" dirty="0"/>
        </a:p>
      </dsp:txBody>
      <dsp:txXfrm>
        <a:off x="19114" y="2003091"/>
        <a:ext cx="7802410" cy="353319"/>
      </dsp:txXfrm>
    </dsp:sp>
    <dsp:sp modelId="{EAD15834-DEF9-4B60-9BF3-681613108320}">
      <dsp:nvSpPr>
        <dsp:cNvPr id="0" name=""/>
        <dsp:cNvSpPr/>
      </dsp:nvSpPr>
      <dsp:spPr>
        <a:xfrm>
          <a:off x="0" y="2375525"/>
          <a:ext cx="7840638"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4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solidFill>
                <a:schemeClr val="bg2"/>
              </a:solidFill>
            </a:rPr>
            <a:t>Intelligent data placement from servers to SAN automatically organizes data based on actual use. That’s storage that never stops saving. </a:t>
          </a:r>
          <a:endParaRPr lang="en-US" sz="1600" kern="1200" dirty="0">
            <a:solidFill>
              <a:schemeClr val="bg2"/>
            </a:solidFill>
          </a:endParaRPr>
        </a:p>
      </dsp:txBody>
      <dsp:txXfrm>
        <a:off x="0" y="2375525"/>
        <a:ext cx="7840638" cy="596160"/>
      </dsp:txXfrm>
    </dsp:sp>
    <dsp:sp modelId="{24FDE713-2916-48D1-9D96-816203C8B8CB}">
      <dsp:nvSpPr>
        <dsp:cNvPr id="0" name=""/>
        <dsp:cNvSpPr/>
      </dsp:nvSpPr>
      <dsp:spPr>
        <a:xfrm>
          <a:off x="0" y="2971685"/>
          <a:ext cx="7840638" cy="39154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When your storage costs just don’t add up, change the math.</a:t>
          </a:r>
          <a:endParaRPr lang="en-US" sz="1800" b="1" kern="1200" dirty="0"/>
        </a:p>
      </dsp:txBody>
      <dsp:txXfrm>
        <a:off x="19114" y="2990799"/>
        <a:ext cx="7802410" cy="353319"/>
      </dsp:txXfrm>
    </dsp:sp>
    <dsp:sp modelId="{0996EEBA-41E4-4184-99FC-6EF1A52ED2DD}">
      <dsp:nvSpPr>
        <dsp:cNvPr id="0" name=""/>
        <dsp:cNvSpPr/>
      </dsp:nvSpPr>
      <dsp:spPr>
        <a:xfrm>
          <a:off x="0" y="3363232"/>
          <a:ext cx="7840638"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4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solidFill>
                <a:schemeClr val="bg2"/>
              </a:solidFill>
            </a:rPr>
            <a:t>From fair licensing costs to future-ready technologies, Dell storage solutions never stop saving. </a:t>
          </a:r>
          <a:endParaRPr lang="en-US" sz="1600" kern="1200" dirty="0">
            <a:solidFill>
              <a:schemeClr val="bg2"/>
            </a:solidFill>
          </a:endParaRPr>
        </a:p>
      </dsp:txBody>
      <dsp:txXfrm>
        <a:off x="0" y="3363232"/>
        <a:ext cx="7840638" cy="596160"/>
      </dsp:txXfrm>
    </dsp:sp>
    <dsp:sp modelId="{6A34CB71-2EB6-4E30-962E-4B17ADA3A510}">
      <dsp:nvSpPr>
        <dsp:cNvPr id="0" name=""/>
        <dsp:cNvSpPr/>
      </dsp:nvSpPr>
      <dsp:spPr>
        <a:xfrm>
          <a:off x="0" y="3959392"/>
          <a:ext cx="7840638" cy="391547"/>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a:lnSpc>
              <a:spcPct val="90000"/>
            </a:lnSpc>
            <a:spcBef>
              <a:spcPct val="0"/>
            </a:spcBef>
            <a:spcAft>
              <a:spcPct val="35000"/>
            </a:spcAft>
          </a:pPr>
          <a:r>
            <a:rPr lang="en-US" sz="1800" b="1" kern="1200" dirty="0" smtClean="0"/>
            <a:t>Data lasts forever. So should your storage license.</a:t>
          </a:r>
          <a:endParaRPr lang="en-US" sz="1800" b="1" kern="1200" dirty="0"/>
        </a:p>
      </dsp:txBody>
      <dsp:txXfrm>
        <a:off x="19114" y="3978506"/>
        <a:ext cx="7802410" cy="353319"/>
      </dsp:txXfrm>
    </dsp:sp>
    <dsp:sp modelId="{8487D7BF-6B63-4172-83FB-9279504C2D0F}">
      <dsp:nvSpPr>
        <dsp:cNvPr id="0" name=""/>
        <dsp:cNvSpPr/>
      </dsp:nvSpPr>
      <dsp:spPr>
        <a:xfrm>
          <a:off x="0" y="4350940"/>
          <a:ext cx="7840638" cy="596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4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solidFill>
                <a:schemeClr val="bg2"/>
              </a:solidFill>
            </a:rPr>
            <a:t>From fair licensing costs to future-ready technologies, Dell storage solutions never stop saving. </a:t>
          </a:r>
          <a:endParaRPr lang="en-US" sz="1800" kern="1200" dirty="0">
            <a:solidFill>
              <a:schemeClr val="bg2"/>
            </a:solidFill>
          </a:endParaRPr>
        </a:p>
      </dsp:txBody>
      <dsp:txXfrm>
        <a:off x="0" y="4350940"/>
        <a:ext cx="7840638" cy="59616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2B900-99CC-4A2F-9CAB-D52EBC17975F}">
      <dsp:nvSpPr>
        <dsp:cNvPr id="0" name=""/>
        <dsp:cNvSpPr/>
      </dsp:nvSpPr>
      <dsp:spPr>
        <a:xfrm>
          <a:off x="0" y="45817"/>
          <a:ext cx="7840638" cy="46768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Access the right data at the right time, faster.</a:t>
          </a:r>
          <a:endParaRPr lang="en-US" sz="2000" b="1" kern="1200" dirty="0"/>
        </a:p>
      </dsp:txBody>
      <dsp:txXfrm>
        <a:off x="22830" y="68647"/>
        <a:ext cx="7794978" cy="422021"/>
      </dsp:txXfrm>
    </dsp:sp>
    <dsp:sp modelId="{8B99E8C6-79A0-4C56-9FBD-DFA2C6AD3703}">
      <dsp:nvSpPr>
        <dsp:cNvPr id="0" name=""/>
        <dsp:cNvSpPr/>
      </dsp:nvSpPr>
      <dsp:spPr>
        <a:xfrm>
          <a:off x="0" y="513499"/>
          <a:ext cx="7840638"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4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solidFill>
                <a:schemeClr val="bg2"/>
              </a:solidFill>
            </a:rPr>
            <a:t>Intelligent data placement and cold storage compression optimize your </a:t>
          </a:r>
          <a:r>
            <a:rPr lang="en-US" sz="1800" kern="1200" dirty="0" smtClean="0">
              <a:solidFill>
                <a:schemeClr val="bg2"/>
              </a:solidFill>
            </a:rPr>
            <a:t>TCO. That’s </a:t>
          </a:r>
          <a:r>
            <a:rPr lang="en-US" sz="1800" kern="1200" dirty="0" smtClean="0">
              <a:solidFill>
                <a:schemeClr val="bg2"/>
              </a:solidFill>
            </a:rPr>
            <a:t>storage that never stops saving. </a:t>
          </a:r>
          <a:endParaRPr lang="en-US" sz="1800" kern="1200" dirty="0">
            <a:solidFill>
              <a:schemeClr val="bg2"/>
            </a:solidFill>
          </a:endParaRPr>
        </a:p>
      </dsp:txBody>
      <dsp:txXfrm>
        <a:off x="0" y="513499"/>
        <a:ext cx="7840638" cy="712080"/>
      </dsp:txXfrm>
    </dsp:sp>
    <dsp:sp modelId="{B22F15D9-2C0A-44C0-892E-08E829C214C2}">
      <dsp:nvSpPr>
        <dsp:cNvPr id="0" name=""/>
        <dsp:cNvSpPr/>
      </dsp:nvSpPr>
      <dsp:spPr>
        <a:xfrm>
          <a:off x="0" y="1225579"/>
          <a:ext cx="7840638" cy="514449"/>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100% of your hot data on flash.</a:t>
          </a:r>
          <a:endParaRPr lang="en-US" sz="2000" b="1" kern="1200" dirty="0"/>
        </a:p>
      </dsp:txBody>
      <dsp:txXfrm>
        <a:off x="25113" y="1250692"/>
        <a:ext cx="7790412" cy="464223"/>
      </dsp:txXfrm>
    </dsp:sp>
    <dsp:sp modelId="{9C16107F-4876-43E3-8675-CDBB90218E81}">
      <dsp:nvSpPr>
        <dsp:cNvPr id="0" name=""/>
        <dsp:cNvSpPr/>
      </dsp:nvSpPr>
      <dsp:spPr>
        <a:xfrm>
          <a:off x="0" y="1740029"/>
          <a:ext cx="7840638"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4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solidFill>
                <a:schemeClr val="bg2"/>
              </a:solidFill>
            </a:rPr>
            <a:t>Affordable, full-featured flash arrays that won’t create storage silos. That’s storage that never stops saving. </a:t>
          </a:r>
          <a:endParaRPr lang="en-US" sz="1800" kern="1200" dirty="0">
            <a:solidFill>
              <a:schemeClr val="bg2"/>
            </a:solidFill>
          </a:endParaRPr>
        </a:p>
      </dsp:txBody>
      <dsp:txXfrm>
        <a:off x="0" y="1740029"/>
        <a:ext cx="7840638" cy="712080"/>
      </dsp:txXfrm>
    </dsp:sp>
    <dsp:sp modelId="{74128C8B-73B3-41CC-9AB9-50E9D36DD8CE}">
      <dsp:nvSpPr>
        <dsp:cNvPr id="0" name=""/>
        <dsp:cNvSpPr/>
      </dsp:nvSpPr>
      <dsp:spPr>
        <a:xfrm>
          <a:off x="0" y="2452109"/>
          <a:ext cx="7840638" cy="565894"/>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Storage with the future built in.</a:t>
          </a:r>
          <a:endParaRPr lang="en-US" sz="2000" b="1" kern="1200" dirty="0"/>
        </a:p>
      </dsp:txBody>
      <dsp:txXfrm>
        <a:off x="27625" y="2479734"/>
        <a:ext cx="7785388" cy="510644"/>
      </dsp:txXfrm>
    </dsp:sp>
    <dsp:sp modelId="{EAD15834-DEF9-4B60-9BF3-681613108320}">
      <dsp:nvSpPr>
        <dsp:cNvPr id="0" name=""/>
        <dsp:cNvSpPr/>
      </dsp:nvSpPr>
      <dsp:spPr>
        <a:xfrm>
          <a:off x="0" y="3018003"/>
          <a:ext cx="7840638"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4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solidFill>
                <a:schemeClr val="bg2"/>
              </a:solidFill>
            </a:rPr>
            <a:t>Avoid rip and replace upgrades with Dell modular storage solutions. That’s storage that never stops saving. </a:t>
          </a:r>
          <a:endParaRPr lang="en-US" sz="1800" kern="1200" dirty="0">
            <a:solidFill>
              <a:schemeClr val="bg2"/>
            </a:solidFill>
          </a:endParaRPr>
        </a:p>
      </dsp:txBody>
      <dsp:txXfrm>
        <a:off x="0" y="3018003"/>
        <a:ext cx="7840638" cy="712080"/>
      </dsp:txXfrm>
    </dsp:sp>
    <dsp:sp modelId="{24FDE713-2916-48D1-9D96-816203C8B8CB}">
      <dsp:nvSpPr>
        <dsp:cNvPr id="0" name=""/>
        <dsp:cNvSpPr/>
      </dsp:nvSpPr>
      <dsp:spPr>
        <a:xfrm>
          <a:off x="0" y="3730083"/>
          <a:ext cx="7840638" cy="467681"/>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Never repurchase software you already own.</a:t>
          </a:r>
          <a:endParaRPr lang="en-US" sz="2000" b="1" kern="1200" dirty="0"/>
        </a:p>
      </dsp:txBody>
      <dsp:txXfrm>
        <a:off x="22830" y="3752913"/>
        <a:ext cx="7794978" cy="422021"/>
      </dsp:txXfrm>
    </dsp:sp>
    <dsp:sp modelId="{0996EEBA-41E4-4184-99FC-6EF1A52ED2DD}">
      <dsp:nvSpPr>
        <dsp:cNvPr id="0" name=""/>
        <dsp:cNvSpPr/>
      </dsp:nvSpPr>
      <dsp:spPr>
        <a:xfrm>
          <a:off x="0" y="4197765"/>
          <a:ext cx="7840638" cy="7120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40"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solidFill>
                <a:schemeClr val="bg2"/>
              </a:solidFill>
            </a:rPr>
            <a:t>Innovative licensing that’s fair and affordable. That’s storage that never stops saving. </a:t>
          </a:r>
          <a:endParaRPr lang="en-US" sz="1800" kern="1200" dirty="0">
            <a:solidFill>
              <a:schemeClr val="bg2"/>
            </a:solidFill>
          </a:endParaRPr>
        </a:p>
      </dsp:txBody>
      <dsp:txXfrm>
        <a:off x="0" y="4197765"/>
        <a:ext cx="7840638" cy="7120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2B900-99CC-4A2F-9CAB-D52EBC17975F}">
      <dsp:nvSpPr>
        <dsp:cNvPr id="0" name=""/>
        <dsp:cNvSpPr/>
      </dsp:nvSpPr>
      <dsp:spPr>
        <a:xfrm>
          <a:off x="0" y="43511"/>
          <a:ext cx="7840638" cy="8611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Take control of your network’s future.</a:t>
          </a:r>
          <a:endParaRPr lang="en-US" sz="2000" b="1" kern="1200" dirty="0"/>
        </a:p>
      </dsp:txBody>
      <dsp:txXfrm>
        <a:off x="42036" y="85547"/>
        <a:ext cx="7756566" cy="777048"/>
      </dsp:txXfrm>
    </dsp:sp>
    <dsp:sp modelId="{8B99E8C6-79A0-4C56-9FBD-DFA2C6AD3703}">
      <dsp:nvSpPr>
        <dsp:cNvPr id="0" name=""/>
        <dsp:cNvSpPr/>
      </dsp:nvSpPr>
      <dsp:spPr>
        <a:xfrm>
          <a:off x="0" y="904631"/>
          <a:ext cx="7840638"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4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solidFill>
                <a:schemeClr val="bg2"/>
              </a:solidFill>
            </a:rPr>
            <a:t>Embrace the freedom and flexibility of open standards with Dell Networking solutions.</a:t>
          </a:r>
          <a:endParaRPr lang="en-US" sz="1600" kern="1200" dirty="0">
            <a:solidFill>
              <a:schemeClr val="bg2"/>
            </a:solidFill>
          </a:endParaRPr>
        </a:p>
      </dsp:txBody>
      <dsp:txXfrm>
        <a:off x="0" y="904631"/>
        <a:ext cx="7840638" cy="761760"/>
      </dsp:txXfrm>
    </dsp:sp>
    <dsp:sp modelId="{B22F15D9-2C0A-44C0-892E-08E829C214C2}">
      <dsp:nvSpPr>
        <dsp:cNvPr id="0" name=""/>
        <dsp:cNvSpPr/>
      </dsp:nvSpPr>
      <dsp:spPr>
        <a:xfrm>
          <a:off x="0" y="1666391"/>
          <a:ext cx="7840638" cy="8611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i="0" kern="1200" dirty="0" smtClean="0"/>
            <a:t>For your modern applications, consider a modern network. </a:t>
          </a:r>
          <a:endParaRPr lang="en-US" sz="2000" b="1" i="0" kern="1200" dirty="0"/>
        </a:p>
      </dsp:txBody>
      <dsp:txXfrm>
        <a:off x="42036" y="1708427"/>
        <a:ext cx="7756566" cy="777048"/>
      </dsp:txXfrm>
    </dsp:sp>
    <dsp:sp modelId="{9C16107F-4876-43E3-8675-CDBB90218E81}">
      <dsp:nvSpPr>
        <dsp:cNvPr id="0" name=""/>
        <dsp:cNvSpPr/>
      </dsp:nvSpPr>
      <dsp:spPr>
        <a:xfrm>
          <a:off x="0" y="2527511"/>
          <a:ext cx="7840638"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4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solidFill>
                <a:schemeClr val="bg2"/>
              </a:solidFill>
            </a:rPr>
            <a:t>Open up your network to less traffic congestion with 10/40GbE high-density, low-latency switches and time-saving automated management tools.</a:t>
          </a:r>
          <a:endParaRPr lang="en-US" sz="1600" kern="1200" dirty="0">
            <a:solidFill>
              <a:schemeClr val="bg2"/>
            </a:solidFill>
          </a:endParaRPr>
        </a:p>
      </dsp:txBody>
      <dsp:txXfrm>
        <a:off x="0" y="2527511"/>
        <a:ext cx="7840638" cy="761760"/>
      </dsp:txXfrm>
    </dsp:sp>
    <dsp:sp modelId="{74128C8B-73B3-41CC-9AB9-50E9D36DD8CE}">
      <dsp:nvSpPr>
        <dsp:cNvPr id="0" name=""/>
        <dsp:cNvSpPr/>
      </dsp:nvSpPr>
      <dsp:spPr>
        <a:xfrm>
          <a:off x="0" y="3289271"/>
          <a:ext cx="7840638" cy="8611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Your first to an open network: Add a second networking vendor.</a:t>
          </a:r>
          <a:endParaRPr lang="en-US" sz="2000" b="1" kern="1200" dirty="0"/>
        </a:p>
      </dsp:txBody>
      <dsp:txXfrm>
        <a:off x="42036" y="3331307"/>
        <a:ext cx="7756566" cy="777048"/>
      </dsp:txXfrm>
    </dsp:sp>
    <dsp:sp modelId="{EAD15834-DEF9-4B60-9BF3-681613108320}">
      <dsp:nvSpPr>
        <dsp:cNvPr id="0" name=""/>
        <dsp:cNvSpPr/>
      </dsp:nvSpPr>
      <dsp:spPr>
        <a:xfrm>
          <a:off x="0" y="4150391"/>
          <a:ext cx="7840638"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4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solidFill>
                <a:schemeClr val="bg2"/>
              </a:solidFill>
            </a:rPr>
            <a:t>Reduce CAPEX by 30% or more * by adding Dell as your second network solutions provider.</a:t>
          </a:r>
          <a:endParaRPr lang="en-US" sz="1600" kern="1200" dirty="0">
            <a:solidFill>
              <a:schemeClr val="bg2"/>
            </a:solidFill>
          </a:endParaRPr>
        </a:p>
      </dsp:txBody>
      <dsp:txXfrm>
        <a:off x="0" y="4150391"/>
        <a:ext cx="7840638" cy="7617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42B900-99CC-4A2F-9CAB-D52EBC17975F}">
      <dsp:nvSpPr>
        <dsp:cNvPr id="0" name=""/>
        <dsp:cNvSpPr/>
      </dsp:nvSpPr>
      <dsp:spPr>
        <a:xfrm>
          <a:off x="0" y="43511"/>
          <a:ext cx="7840638" cy="8611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Get out of the box.</a:t>
          </a:r>
          <a:endParaRPr lang="en-US" sz="2000" b="1" kern="1200" dirty="0"/>
        </a:p>
      </dsp:txBody>
      <dsp:txXfrm>
        <a:off x="42036" y="85547"/>
        <a:ext cx="7756566" cy="777048"/>
      </dsp:txXfrm>
    </dsp:sp>
    <dsp:sp modelId="{8B99E8C6-79A0-4C56-9FBD-DFA2C6AD3703}">
      <dsp:nvSpPr>
        <dsp:cNvPr id="0" name=""/>
        <dsp:cNvSpPr/>
      </dsp:nvSpPr>
      <dsp:spPr>
        <a:xfrm>
          <a:off x="0" y="904631"/>
          <a:ext cx="7840638"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4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solidFill>
                <a:schemeClr val="bg2"/>
              </a:solidFill>
            </a:rPr>
            <a:t>Take control of your network with open-standards-based solutions from Dell.</a:t>
          </a:r>
          <a:endParaRPr lang="en-US" sz="1600" kern="1200" dirty="0">
            <a:solidFill>
              <a:schemeClr val="bg2"/>
            </a:solidFill>
          </a:endParaRPr>
        </a:p>
      </dsp:txBody>
      <dsp:txXfrm>
        <a:off x="0" y="904631"/>
        <a:ext cx="7840638" cy="761760"/>
      </dsp:txXfrm>
    </dsp:sp>
    <dsp:sp modelId="{B22F15D9-2C0A-44C0-892E-08E829C214C2}">
      <dsp:nvSpPr>
        <dsp:cNvPr id="0" name=""/>
        <dsp:cNvSpPr/>
      </dsp:nvSpPr>
      <dsp:spPr>
        <a:xfrm>
          <a:off x="0" y="1666391"/>
          <a:ext cx="7840638" cy="8611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i="0" kern="1200" dirty="0" smtClean="0"/>
            <a:t>Your choice of network operating systems. Now that’s a switch.</a:t>
          </a:r>
          <a:endParaRPr lang="en-US" sz="2000" b="1" i="0" kern="1200" dirty="0"/>
        </a:p>
      </dsp:txBody>
      <dsp:txXfrm>
        <a:off x="42036" y="1708427"/>
        <a:ext cx="7756566" cy="777048"/>
      </dsp:txXfrm>
    </dsp:sp>
    <dsp:sp modelId="{9C16107F-4876-43E3-8675-CDBB90218E81}">
      <dsp:nvSpPr>
        <dsp:cNvPr id="0" name=""/>
        <dsp:cNvSpPr/>
      </dsp:nvSpPr>
      <dsp:spPr>
        <a:xfrm>
          <a:off x="0" y="2527511"/>
          <a:ext cx="7840638"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4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solidFill>
                <a:schemeClr val="bg2"/>
              </a:solidFill>
            </a:rPr>
            <a:t>Open your infrastructure to Dell networking and create a simple, affordable, and accessible solution. </a:t>
          </a:r>
          <a:endParaRPr lang="en-US" sz="1600" kern="1200" dirty="0">
            <a:solidFill>
              <a:schemeClr val="bg2"/>
            </a:solidFill>
          </a:endParaRPr>
        </a:p>
      </dsp:txBody>
      <dsp:txXfrm>
        <a:off x="0" y="2527511"/>
        <a:ext cx="7840638" cy="761760"/>
      </dsp:txXfrm>
    </dsp:sp>
    <dsp:sp modelId="{24FDE713-2916-48D1-9D96-816203C8B8CB}">
      <dsp:nvSpPr>
        <dsp:cNvPr id="0" name=""/>
        <dsp:cNvSpPr/>
      </dsp:nvSpPr>
      <dsp:spPr>
        <a:xfrm>
          <a:off x="0" y="3289271"/>
          <a:ext cx="7840638" cy="861120"/>
        </a:xfrm>
        <a:prstGeom prst="roundRect">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t>Unlock innovation with open networking.</a:t>
          </a:r>
          <a:endParaRPr lang="en-US" sz="2000" b="1" kern="1200" dirty="0"/>
        </a:p>
      </dsp:txBody>
      <dsp:txXfrm>
        <a:off x="42036" y="3331307"/>
        <a:ext cx="7756566" cy="777048"/>
      </dsp:txXfrm>
    </dsp:sp>
    <dsp:sp modelId="{0996EEBA-41E4-4184-99FC-6EF1A52ED2DD}">
      <dsp:nvSpPr>
        <dsp:cNvPr id="0" name=""/>
        <dsp:cNvSpPr/>
      </dsp:nvSpPr>
      <dsp:spPr>
        <a:xfrm>
          <a:off x="0" y="4150391"/>
          <a:ext cx="7840638" cy="7617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8940"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US" sz="1600" kern="1200" dirty="0" smtClean="0">
              <a:solidFill>
                <a:schemeClr val="bg2"/>
              </a:solidFill>
            </a:rPr>
            <a:t>Long term investment protection and pay-as-you-use licensing, Dell networking lets you choose how to grow.</a:t>
          </a:r>
          <a:endParaRPr lang="en-US" sz="1600" kern="1200" dirty="0">
            <a:solidFill>
              <a:schemeClr val="bg2"/>
            </a:solidFill>
          </a:endParaRPr>
        </a:p>
      </dsp:txBody>
      <dsp:txXfrm>
        <a:off x="0" y="4150391"/>
        <a:ext cx="7840638" cy="76176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5" name="Rectangle 5"/>
          <p:cNvSpPr>
            <a:spLocks noGrp="1" noChangeArrowheads="1"/>
          </p:cNvSpPr>
          <p:nvPr>
            <p:ph type="sldNum" sz="quarter" idx="3"/>
          </p:nvPr>
        </p:nvSpPr>
        <p:spPr bwMode="auto">
          <a:xfrm>
            <a:off x="6510918" y="9048205"/>
            <a:ext cx="491516" cy="248194"/>
          </a:xfrm>
          <a:prstGeom prst="rect">
            <a:avLst/>
          </a:prstGeom>
          <a:noFill/>
          <a:ln w="9525">
            <a:noFill/>
            <a:miter lim="800000"/>
            <a:headEnd/>
            <a:tailEnd/>
          </a:ln>
          <a:effectLst/>
        </p:spPr>
        <p:txBody>
          <a:bodyPr vert="horz" wrap="square" lIns="90925" tIns="45464" rIns="90925" bIns="45464" numCol="1" anchor="b" anchorCtr="0" compatLnSpc="1">
            <a:prstTxWarp prst="textNoShape">
              <a:avLst/>
            </a:prstTxWarp>
          </a:bodyPr>
          <a:lstStyle>
            <a:lvl1pPr algn="r" defTabSz="909185" eaLnBrk="0" hangingPunct="0">
              <a:lnSpc>
                <a:spcPct val="100000"/>
              </a:lnSpc>
              <a:spcBef>
                <a:spcPct val="0"/>
              </a:spcBef>
              <a:defRPr sz="1200" b="0">
                <a:latin typeface="Times New Roman" pitchFamily="18" charset="0"/>
              </a:defRPr>
            </a:lvl1pPr>
          </a:lstStyle>
          <a:p>
            <a:pPr>
              <a:defRPr/>
            </a:pPr>
            <a:fld id="{AC8DF440-AC1E-4EB3-BCAA-2AAB8924A793}" type="slidenum">
              <a:rPr lang="en-US" sz="1000">
                <a:latin typeface="Museo Sans For Dell" pitchFamily="2" charset="0"/>
              </a:rPr>
              <a:pPr>
                <a:defRPr/>
              </a:pPr>
              <a:t>‹#›</a:t>
            </a:fld>
            <a:endParaRPr lang="en-US" sz="1000" dirty="0">
              <a:latin typeface="Museo Sans For Dell" pitchFamily="2" charset="0"/>
            </a:endParaRPr>
          </a:p>
        </p:txBody>
      </p:sp>
      <p:sp>
        <p:nvSpPr>
          <p:cNvPr id="2" name="fl" descr="                              Dell - Internal Use - Confidential&#10;"/>
          <p:cNvSpPr txBox="1"/>
          <p:nvPr/>
        </p:nvSpPr>
        <p:spPr>
          <a:xfrm>
            <a:off x="0" y="8973820"/>
            <a:ext cx="7010400" cy="353943"/>
          </a:xfrm>
          <a:prstGeom prst="rect">
            <a:avLst/>
          </a:prstGeom>
          <a:noFill/>
        </p:spPr>
        <p:txBody>
          <a:bodyPr vert="horz" rtlCol="0">
            <a:spAutoFit/>
          </a:bodyPr>
          <a:lstStyle/>
          <a:p>
            <a:r>
              <a:rPr lang="en-US" sz="850" b="1" smtClean="0">
                <a:solidFill>
                  <a:srgbClr val="7F7F7F"/>
                </a:solidFill>
                <a:latin typeface="museo sans for dell"/>
              </a:rPr>
              <a:t>                              Dell - Internal Use - Confidential</a:t>
            </a:r>
          </a:p>
          <a:p>
            <a:endParaRPr lang="en-US" sz="850" b="1">
              <a:solidFill>
                <a:srgbClr val="7F7F7F"/>
              </a:solidFill>
              <a:latin typeface="museo sans for dell"/>
            </a:endParaRPr>
          </a:p>
        </p:txBody>
      </p:sp>
    </p:spTree>
    <p:extLst>
      <p:ext uri="{BB962C8B-B14F-4D97-AF65-F5344CB8AC3E}">
        <p14:creationId xmlns:p14="http://schemas.microsoft.com/office/powerpoint/2010/main" val="3202683488"/>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8" name="Rectangle 4"/>
          <p:cNvSpPr>
            <a:spLocks noGrp="1" noRot="1" noChangeAspect="1" noChangeArrowheads="1" noTextEdit="1"/>
          </p:cNvSpPr>
          <p:nvPr>
            <p:ph type="sldImg" idx="2"/>
          </p:nvPr>
        </p:nvSpPr>
        <p:spPr bwMode="auto">
          <a:xfrm>
            <a:off x="919163" y="384175"/>
            <a:ext cx="5241925" cy="3932238"/>
          </a:xfrm>
          <a:prstGeom prst="rect">
            <a:avLst/>
          </a:prstGeom>
          <a:noFill/>
          <a:ln w="9525">
            <a:solidFill>
              <a:srgbClr val="000000"/>
            </a:solidFill>
            <a:miter lim="800000"/>
            <a:headEnd/>
            <a:tailEnd/>
          </a:ln>
        </p:spPr>
      </p:sp>
      <p:sp>
        <p:nvSpPr>
          <p:cNvPr id="71685" name="Rectangle 5"/>
          <p:cNvSpPr>
            <a:spLocks noGrp="1" noChangeArrowheads="1"/>
          </p:cNvSpPr>
          <p:nvPr>
            <p:ph type="body" sz="quarter" idx="3"/>
          </p:nvPr>
        </p:nvSpPr>
        <p:spPr bwMode="auto">
          <a:xfrm>
            <a:off x="695084" y="4514514"/>
            <a:ext cx="5677504" cy="4263791"/>
          </a:xfrm>
          <a:prstGeom prst="rect">
            <a:avLst/>
          </a:prstGeom>
          <a:noFill/>
          <a:ln w="9525">
            <a:noFill/>
            <a:miter lim="800000"/>
            <a:headEnd/>
            <a:tailEnd/>
          </a:ln>
          <a:effectLst/>
        </p:spPr>
        <p:txBody>
          <a:bodyPr vert="horz" wrap="square" lIns="90925" tIns="45464" rIns="90925" bIns="45464"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71687" name="Rectangle 7"/>
          <p:cNvSpPr>
            <a:spLocks noGrp="1" noChangeArrowheads="1"/>
          </p:cNvSpPr>
          <p:nvPr>
            <p:ph type="sldNum" sz="quarter" idx="5"/>
          </p:nvPr>
        </p:nvSpPr>
        <p:spPr bwMode="auto">
          <a:xfrm>
            <a:off x="6332759" y="9086840"/>
            <a:ext cx="669675" cy="213454"/>
          </a:xfrm>
          <a:prstGeom prst="rect">
            <a:avLst/>
          </a:prstGeom>
          <a:noFill/>
          <a:ln w="9525">
            <a:noFill/>
            <a:miter lim="800000"/>
            <a:headEnd/>
            <a:tailEnd/>
          </a:ln>
          <a:effectLst/>
        </p:spPr>
        <p:txBody>
          <a:bodyPr vert="horz" wrap="square" lIns="90925" tIns="45464" rIns="90925" bIns="45464" numCol="1" anchor="b" anchorCtr="0" compatLnSpc="1">
            <a:prstTxWarp prst="textNoShape">
              <a:avLst/>
            </a:prstTxWarp>
          </a:bodyPr>
          <a:lstStyle>
            <a:lvl1pPr algn="r" defTabSz="909185" eaLnBrk="0" hangingPunct="0">
              <a:lnSpc>
                <a:spcPct val="100000"/>
              </a:lnSpc>
              <a:spcBef>
                <a:spcPct val="0"/>
              </a:spcBef>
              <a:defRPr sz="1000" b="0">
                <a:latin typeface="Museo Sans For Dell" pitchFamily="2" charset="0"/>
              </a:defRPr>
            </a:lvl1pPr>
          </a:lstStyle>
          <a:p>
            <a:pPr>
              <a:defRPr/>
            </a:pPr>
            <a:fld id="{FA04BB6B-BEDE-48E4-970F-8DFC0D4B5AE7}" type="slidenum">
              <a:rPr lang="en-US" smtClean="0"/>
              <a:pPr>
                <a:defRPr/>
              </a:pPr>
              <a:t>‹#›</a:t>
            </a:fld>
            <a:endParaRPr lang="en-US" dirty="0"/>
          </a:p>
        </p:txBody>
      </p:sp>
      <p:sp>
        <p:nvSpPr>
          <p:cNvPr id="2" name="fl" descr="                              Dell - Internal Use - Confidential&#10;"/>
          <p:cNvSpPr txBox="1"/>
          <p:nvPr/>
        </p:nvSpPr>
        <p:spPr>
          <a:xfrm>
            <a:off x="0" y="8973820"/>
            <a:ext cx="7010400" cy="353943"/>
          </a:xfrm>
          <a:prstGeom prst="rect">
            <a:avLst/>
          </a:prstGeom>
          <a:noFill/>
        </p:spPr>
        <p:txBody>
          <a:bodyPr vert="horz" rtlCol="0">
            <a:spAutoFit/>
          </a:bodyPr>
          <a:lstStyle/>
          <a:p>
            <a:pPr algn="l"/>
            <a:r>
              <a:rPr lang="en-US" sz="850" b="1" i="0" u="none" baseline="0" smtClean="0">
                <a:solidFill>
                  <a:srgbClr val="7F7F7F"/>
                </a:solidFill>
                <a:latin typeface="museo sans for dell"/>
              </a:rPr>
              <a:t>                              Dell - Internal Use - Confidential</a:t>
            </a:r>
          </a:p>
          <a:p>
            <a:pPr algn="l"/>
            <a:endParaRPr lang="en-US" sz="850" b="1" i="0" u="none" baseline="0">
              <a:solidFill>
                <a:srgbClr val="7F7F7F"/>
              </a:solidFill>
              <a:latin typeface="museo sans for dell"/>
            </a:endParaRPr>
          </a:p>
        </p:txBody>
      </p:sp>
    </p:spTree>
    <p:extLst>
      <p:ext uri="{BB962C8B-B14F-4D97-AF65-F5344CB8AC3E}">
        <p14:creationId xmlns:p14="http://schemas.microsoft.com/office/powerpoint/2010/main" val="857168872"/>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useo Sans For Dell" pitchFamily="2" charset="0"/>
        <a:ea typeface="+mn-ea"/>
        <a:cs typeface="+mn-cs"/>
      </a:defRPr>
    </a:lvl1pPr>
    <a:lvl2pPr marL="457200" algn="l" rtl="0" eaLnBrk="0" fontAlgn="base" hangingPunct="0">
      <a:spcBef>
        <a:spcPct val="30000"/>
      </a:spcBef>
      <a:spcAft>
        <a:spcPct val="0"/>
      </a:spcAft>
      <a:defRPr sz="1200" kern="1200">
        <a:solidFill>
          <a:schemeClr val="tx1"/>
        </a:solidFill>
        <a:latin typeface="Museo Sans For Dell" pitchFamily="2" charset="0"/>
        <a:ea typeface="+mn-ea"/>
        <a:cs typeface="+mn-cs"/>
      </a:defRPr>
    </a:lvl2pPr>
    <a:lvl3pPr marL="914400" algn="l" rtl="0" eaLnBrk="0" fontAlgn="base" hangingPunct="0">
      <a:spcBef>
        <a:spcPct val="30000"/>
      </a:spcBef>
      <a:spcAft>
        <a:spcPct val="0"/>
      </a:spcAft>
      <a:defRPr sz="1200" kern="1200">
        <a:solidFill>
          <a:schemeClr val="tx1"/>
        </a:solidFill>
        <a:latin typeface="Museo Sans For Dell" pitchFamily="2" charset="0"/>
        <a:ea typeface="+mn-ea"/>
        <a:cs typeface="+mn-cs"/>
      </a:defRPr>
    </a:lvl3pPr>
    <a:lvl4pPr marL="1371600" algn="l" rtl="0" eaLnBrk="0" fontAlgn="base" hangingPunct="0">
      <a:spcBef>
        <a:spcPct val="30000"/>
      </a:spcBef>
      <a:spcAft>
        <a:spcPct val="0"/>
      </a:spcAft>
      <a:defRPr sz="1200" kern="1200">
        <a:solidFill>
          <a:schemeClr val="tx1"/>
        </a:solidFill>
        <a:latin typeface="Museo Sans For Dell" pitchFamily="2" charset="0"/>
        <a:ea typeface="+mn-ea"/>
        <a:cs typeface="+mn-cs"/>
      </a:defRPr>
    </a:lvl4pPr>
    <a:lvl5pPr marL="1828800" algn="l" rtl="0" eaLnBrk="0" fontAlgn="base" hangingPunct="0">
      <a:spcBef>
        <a:spcPct val="30000"/>
      </a:spcBef>
      <a:spcAft>
        <a:spcPct val="0"/>
      </a:spcAft>
      <a:defRPr sz="1200" kern="1200">
        <a:solidFill>
          <a:schemeClr val="tx1"/>
        </a:solidFill>
        <a:latin typeface="Museo Sans For Dell"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1</a:t>
            </a:fld>
            <a:endParaRPr lang="en-US" dirty="0"/>
          </a:p>
        </p:txBody>
      </p:sp>
    </p:spTree>
    <p:extLst>
      <p:ext uri="{BB962C8B-B14F-4D97-AF65-F5344CB8AC3E}">
        <p14:creationId xmlns:p14="http://schemas.microsoft.com/office/powerpoint/2010/main" val="1363928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3</a:t>
            </a:fld>
            <a:endParaRPr lang="en-US" dirty="0"/>
          </a:p>
        </p:txBody>
      </p:sp>
    </p:spTree>
    <p:extLst>
      <p:ext uri="{BB962C8B-B14F-4D97-AF65-F5344CB8AC3E}">
        <p14:creationId xmlns:p14="http://schemas.microsoft.com/office/powerpoint/2010/main" val="33391170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8</a:t>
            </a:fld>
            <a:endParaRPr lang="en-US" dirty="0"/>
          </a:p>
        </p:txBody>
      </p:sp>
    </p:spTree>
    <p:extLst>
      <p:ext uri="{BB962C8B-B14F-4D97-AF65-F5344CB8AC3E}">
        <p14:creationId xmlns:p14="http://schemas.microsoft.com/office/powerpoint/2010/main" val="2520082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13</a:t>
            </a:fld>
            <a:endParaRPr lang="en-US" dirty="0"/>
          </a:p>
        </p:txBody>
      </p:sp>
    </p:spTree>
    <p:extLst>
      <p:ext uri="{BB962C8B-B14F-4D97-AF65-F5344CB8AC3E}">
        <p14:creationId xmlns:p14="http://schemas.microsoft.com/office/powerpoint/2010/main" val="2520082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14</a:t>
            </a:fld>
            <a:endParaRPr lang="en-US" dirty="0"/>
          </a:p>
        </p:txBody>
      </p:sp>
    </p:spTree>
    <p:extLst>
      <p:ext uri="{BB962C8B-B14F-4D97-AF65-F5344CB8AC3E}">
        <p14:creationId xmlns:p14="http://schemas.microsoft.com/office/powerpoint/2010/main" val="2520082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18</a:t>
            </a:fld>
            <a:endParaRPr lang="en-US" dirty="0"/>
          </a:p>
        </p:txBody>
      </p:sp>
    </p:spTree>
    <p:extLst>
      <p:ext uri="{BB962C8B-B14F-4D97-AF65-F5344CB8AC3E}">
        <p14:creationId xmlns:p14="http://schemas.microsoft.com/office/powerpoint/2010/main" val="831691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19</a:t>
            </a:fld>
            <a:endParaRPr lang="en-US" dirty="0"/>
          </a:p>
        </p:txBody>
      </p:sp>
    </p:spTree>
    <p:extLst>
      <p:ext uri="{BB962C8B-B14F-4D97-AF65-F5344CB8AC3E}">
        <p14:creationId xmlns:p14="http://schemas.microsoft.com/office/powerpoint/2010/main" val="2520082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A04BB6B-BEDE-48E4-970F-8DFC0D4B5AE7}" type="slidenum">
              <a:rPr lang="en-US" smtClean="0"/>
              <a:pPr>
                <a:defRPr/>
              </a:pPr>
              <a:t>20</a:t>
            </a:fld>
            <a:endParaRPr lang="en-US" dirty="0"/>
          </a:p>
        </p:txBody>
      </p:sp>
    </p:spTree>
    <p:extLst>
      <p:ext uri="{BB962C8B-B14F-4D97-AF65-F5344CB8AC3E}">
        <p14:creationId xmlns:p14="http://schemas.microsoft.com/office/powerpoint/2010/main" val="25200822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1476" name="Title Placeholder 21"/>
          <p:cNvSpPr>
            <a:spLocks noGrp="1"/>
          </p:cNvSpPr>
          <p:nvPr>
            <p:ph type="ctrTitle" hasCustomPrompt="1"/>
          </p:nvPr>
        </p:nvSpPr>
        <p:spPr>
          <a:xfrm>
            <a:off x="364632" y="365761"/>
            <a:ext cx="5200791" cy="1711395"/>
          </a:xfrm>
        </p:spPr>
        <p:txBody>
          <a:bodyPr wrap="square" anchor="t" anchorCtr="0">
            <a:normAutofit/>
          </a:bodyPr>
          <a:lstStyle>
            <a:lvl1pPr algn="l">
              <a:lnSpc>
                <a:spcPct val="100000"/>
              </a:lnSpc>
              <a:spcAft>
                <a:spcPts val="0"/>
              </a:spcAft>
              <a:defRPr sz="5400" b="0" i="0" smtClean="0">
                <a:solidFill>
                  <a:schemeClr val="bg1"/>
                </a:solidFill>
                <a:latin typeface="Museo Sans For Dell" panose="02000000000000000000" pitchFamily="2" charset="0"/>
                <a:ea typeface="Museo Sans For Dell" panose="02000000000000000000" pitchFamily="2" charset="0"/>
              </a:defRPr>
            </a:lvl1pPr>
          </a:lstStyle>
          <a:p>
            <a:r>
              <a:rPr lang="en-US" dirty="0" smtClean="0"/>
              <a:t>Click to edit</a:t>
            </a:r>
            <a:br>
              <a:rPr lang="en-US" dirty="0" smtClean="0"/>
            </a:br>
            <a:r>
              <a:rPr lang="en-US" dirty="0" smtClean="0"/>
              <a:t>title slide</a:t>
            </a:r>
          </a:p>
        </p:txBody>
      </p:sp>
      <p:sp>
        <p:nvSpPr>
          <p:cNvPr id="361477" name="Text Placeholder 12"/>
          <p:cNvSpPr>
            <a:spLocks noGrp="1"/>
          </p:cNvSpPr>
          <p:nvPr>
            <p:ph type="subTitle" idx="1"/>
          </p:nvPr>
        </p:nvSpPr>
        <p:spPr>
          <a:xfrm>
            <a:off x="364632" y="2517418"/>
            <a:ext cx="5200791" cy="307777"/>
          </a:xfrm>
        </p:spPr>
        <p:txBody>
          <a:bodyPr wrap="square" lIns="0" tIns="0" rIns="0" bIns="0" anchor="t" anchorCtr="0">
            <a:spAutoFit/>
          </a:bodyPr>
          <a:lstStyle>
            <a:lvl1pPr marL="0" indent="0" algn="l">
              <a:buFont typeface="Wingdings" pitchFamily="2" charset="2"/>
              <a:buNone/>
              <a:defRPr sz="2000" b="0" i="0" smtClean="0">
                <a:solidFill>
                  <a:schemeClr val="bg2">
                    <a:lumMod val="65000"/>
                    <a:lumOff val="35000"/>
                  </a:schemeClr>
                </a:solidFill>
                <a:latin typeface="Museo Sans For Dell" pitchFamily="2" charset="0"/>
                <a:ea typeface="Museo Sans For Dell" pitchFamily="2" charset="0"/>
              </a:defRPr>
            </a:lvl1pPr>
          </a:lstStyle>
          <a:p>
            <a:r>
              <a:rPr lang="en-US" smtClean="0"/>
              <a:t>Click to edit Master subtitle style</a:t>
            </a:r>
            <a:endParaRPr lang="en-US" dirty="0" smtClean="0"/>
          </a:p>
        </p:txBody>
      </p:sp>
      <p:pic>
        <p:nvPicPr>
          <p:cNvPr id="6" name="Picture 5" descr="white"/>
          <p:cNvPicPr>
            <a:picLocks noChangeAspect="1" noChangeArrowheads="1"/>
          </p:cNvPicPr>
          <p:nvPr userDrawn="1"/>
        </p:nvPicPr>
        <p:blipFill>
          <a:blip r:embed="rId3" cstate="screen"/>
          <a:srcRect/>
          <a:stretch>
            <a:fillRect/>
          </a:stretch>
        </p:blipFill>
        <p:spPr bwMode="black">
          <a:xfrm>
            <a:off x="7838326" y="5550254"/>
            <a:ext cx="1023494" cy="1023494"/>
          </a:xfrm>
          <a:prstGeom prst="rect">
            <a:avLst/>
          </a:prstGeom>
          <a:noFill/>
          <a:ln w="9525">
            <a:noFill/>
            <a:miter lim="800000"/>
            <a:headEnd/>
            <a:tailEnd/>
          </a:ln>
        </p:spPr>
      </p:pic>
    </p:spTree>
    <p:extLst>
      <p:ext uri="{BB962C8B-B14F-4D97-AF65-F5344CB8AC3E}">
        <p14:creationId xmlns:p14="http://schemas.microsoft.com/office/powerpoint/2010/main" val="2730887216"/>
      </p:ext>
    </p:extLst>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Dell Gray divider slide ">
    <p:bg>
      <p:bgPr>
        <a:solidFill>
          <a:srgbClr val="EEEEEE"/>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5921" y="2331028"/>
            <a:ext cx="6850901" cy="1994392"/>
          </a:xfrm>
        </p:spPr>
        <p:txBody>
          <a:bodyPr anchor="ctr" anchorCtr="0">
            <a:normAutofit/>
          </a:bodyPr>
          <a:lstStyle>
            <a:lvl1pPr>
              <a:defRPr sz="5400" baseline="0">
                <a:solidFill>
                  <a:srgbClr val="AAAAAA"/>
                </a:solidFill>
              </a:defRPr>
            </a:lvl1pPr>
          </a:lstStyle>
          <a:p>
            <a:r>
              <a:rPr lang="en-US" dirty="0" smtClean="0"/>
              <a:t>Click to edit divider slide title  </a:t>
            </a:r>
            <a:endParaRPr lang="en-US" dirty="0"/>
          </a:p>
        </p:txBody>
      </p:sp>
    </p:spTree>
    <p:extLst>
      <p:ext uri="{BB962C8B-B14F-4D97-AF65-F5344CB8AC3E}">
        <p14:creationId xmlns:p14="http://schemas.microsoft.com/office/powerpoint/2010/main" val="3422524639"/>
      </p:ext>
    </p:extLst>
  </p:cSld>
  <p:clrMapOvr>
    <a:masterClrMapping/>
  </p:clrMapOvr>
  <p:transition spd="med">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with Dell Blue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4631" y="362515"/>
            <a:ext cx="7955280" cy="85344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364632" y="1706880"/>
            <a:ext cx="7924386" cy="42672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642012961"/>
      </p:ext>
    </p:extLst>
  </p:cSld>
  <p:clrMapOvr>
    <a:masterClrMapping/>
  </p:clrMapOvr>
  <p:transition spd="med">
    <p:wipe dir="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Dell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Placeholder 21"/>
          <p:cNvSpPr>
            <a:spLocks noGrp="1"/>
          </p:cNvSpPr>
          <p:nvPr>
            <p:ph type="ctrTitle" hasCustomPrompt="1"/>
          </p:nvPr>
        </p:nvSpPr>
        <p:spPr>
          <a:xfrm>
            <a:off x="353343" y="367681"/>
            <a:ext cx="5200791" cy="2036852"/>
          </a:xfrm>
        </p:spPr>
        <p:txBody>
          <a:bodyPr wrap="square" anchor="t" anchorCtr="0">
            <a:normAutofit/>
          </a:bodyPr>
          <a:lstStyle>
            <a:lvl1pPr algn="l">
              <a:lnSpc>
                <a:spcPct val="100000"/>
              </a:lnSpc>
              <a:spcAft>
                <a:spcPts val="0"/>
              </a:spcAft>
              <a:defRPr sz="5400" b="0" i="0" smtClean="0">
                <a:solidFill>
                  <a:schemeClr val="tx2"/>
                </a:solidFill>
                <a:latin typeface="Museo Sans For Dell" panose="02000000000000000000" pitchFamily="2" charset="0"/>
                <a:ea typeface="Museo Sans For Dell" panose="02000000000000000000" pitchFamily="2" charset="0"/>
              </a:defRPr>
            </a:lvl1pPr>
          </a:lstStyle>
          <a:p>
            <a:r>
              <a:rPr lang="en-US" dirty="0" smtClean="0"/>
              <a:t>Click to edit</a:t>
            </a:r>
            <a:br>
              <a:rPr lang="en-US" dirty="0" smtClean="0"/>
            </a:br>
            <a:r>
              <a:rPr lang="en-US" dirty="0" smtClean="0"/>
              <a:t>title slide</a:t>
            </a:r>
          </a:p>
        </p:txBody>
      </p:sp>
      <p:sp>
        <p:nvSpPr>
          <p:cNvPr id="6" name="Text Placeholder 12"/>
          <p:cNvSpPr>
            <a:spLocks noGrp="1"/>
          </p:cNvSpPr>
          <p:nvPr>
            <p:ph type="subTitle" idx="1"/>
          </p:nvPr>
        </p:nvSpPr>
        <p:spPr>
          <a:xfrm>
            <a:off x="353343" y="2517418"/>
            <a:ext cx="5200791" cy="276999"/>
          </a:xfrm>
        </p:spPr>
        <p:txBody>
          <a:bodyPr wrap="square" lIns="0" tIns="0" rIns="0" bIns="0" anchor="t" anchorCtr="0">
            <a:spAutoFit/>
          </a:bodyPr>
          <a:lstStyle>
            <a:lvl1pPr marL="0" indent="0" algn="l">
              <a:buFont typeface="Wingdings" pitchFamily="2" charset="2"/>
              <a:buNone/>
              <a:defRPr sz="2000" b="0" i="0" smtClean="0">
                <a:solidFill>
                  <a:schemeClr val="tx2"/>
                </a:solidFill>
                <a:latin typeface="Museo Sans For Dell" pitchFamily="2" charset="0"/>
                <a:ea typeface="Museo Sans For Dell" pitchFamily="2" charset="0"/>
              </a:defRPr>
            </a:lvl1pPr>
          </a:lstStyle>
          <a:p>
            <a:r>
              <a:rPr lang="en-US" dirty="0" smtClean="0"/>
              <a:t>Click to edit Master subtitle style</a:t>
            </a:r>
          </a:p>
        </p:txBody>
      </p:sp>
      <p:pic>
        <p:nvPicPr>
          <p:cNvPr id="8" name="Picture 7" descr="white"/>
          <p:cNvPicPr>
            <a:picLocks noChangeAspect="1" noChangeArrowheads="1"/>
          </p:cNvPicPr>
          <p:nvPr userDrawn="1"/>
        </p:nvPicPr>
        <p:blipFill>
          <a:blip r:embed="rId3" cstate="screen"/>
          <a:srcRect/>
          <a:stretch>
            <a:fillRect/>
          </a:stretch>
        </p:blipFill>
        <p:spPr bwMode="black">
          <a:xfrm>
            <a:off x="7838326" y="5550254"/>
            <a:ext cx="1023494" cy="1023494"/>
          </a:xfrm>
          <a:prstGeom prst="rect">
            <a:avLst/>
          </a:prstGeom>
          <a:noFill/>
          <a:ln w="9525">
            <a:noFill/>
            <a:miter lim="800000"/>
            <a:headEnd/>
            <a:tailEnd/>
          </a:ln>
        </p:spPr>
      </p:pic>
    </p:spTree>
    <p:extLst>
      <p:ext uri="{BB962C8B-B14F-4D97-AF65-F5344CB8AC3E}">
        <p14:creationId xmlns:p14="http://schemas.microsoft.com/office/powerpoint/2010/main" val="2448856767"/>
      </p:ext>
    </p:extLst>
  </p:cSld>
  <p:clrMapOvr>
    <a:masterClrMapping/>
  </p:clrMapOvr>
  <p:transition spd="med">
    <p:wipe dir="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Dell Blue background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4632" y="370595"/>
            <a:ext cx="7955280" cy="332399"/>
          </a:xfrm>
        </p:spPr>
        <p:txBody>
          <a:bodyPr/>
          <a:lstStyle/>
          <a:p>
            <a:r>
              <a:rPr lang="en-US" dirty="0" smtClean="0"/>
              <a:t>Click to edit content page title</a:t>
            </a:r>
            <a:endParaRPr lang="en-US" dirty="0"/>
          </a:p>
        </p:txBody>
      </p:sp>
      <p:sp>
        <p:nvSpPr>
          <p:cNvPr id="5" name="Text Placeholder 12"/>
          <p:cNvSpPr>
            <a:spLocks noGrp="1"/>
          </p:cNvSpPr>
          <p:nvPr>
            <p:ph idx="1"/>
          </p:nvPr>
        </p:nvSpPr>
        <p:spPr bwMode="auto">
          <a:xfrm>
            <a:off x="367606" y="1706880"/>
            <a:ext cx="7955280" cy="42672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nSpc>
                <a:spcPct val="100000"/>
              </a:lnSpc>
              <a:defRPr/>
            </a:lvl1pPr>
            <a:lvl2pPr>
              <a:lnSpc>
                <a:spcPct val="100000"/>
              </a:lnSpc>
              <a:defRPr/>
            </a:lvl2pPr>
            <a:lvl3pPr>
              <a:lnSpc>
                <a:spcPct val="100000"/>
              </a:lnSpc>
              <a:defRPr/>
            </a:lvl3pPr>
          </a:lstStyle>
          <a:p>
            <a:pPr lvl="0"/>
            <a:r>
              <a:rPr lang="en-US" dirty="0" smtClean="0"/>
              <a:t>Click to edit title</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888211580"/>
      </p:ext>
    </p:extLst>
  </p:cSld>
  <p:clrMapOvr>
    <a:masterClrMapping/>
  </p:clrMapOvr>
  <p:transition spd="med">
    <p:wipe dir="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Dell Blue background with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4632" y="370595"/>
            <a:ext cx="7955280" cy="853440"/>
          </a:xfrm>
        </p:spPr>
        <p:txBody>
          <a:bodyPr>
            <a:normAutofit/>
          </a:bodyPr>
          <a:lstStyle/>
          <a:p>
            <a:r>
              <a:rPr lang="en-US" dirty="0" smtClean="0"/>
              <a:t>Click to edit content page title</a:t>
            </a:r>
            <a:endParaRPr lang="en-US" dirty="0"/>
          </a:p>
        </p:txBody>
      </p:sp>
      <p:sp>
        <p:nvSpPr>
          <p:cNvPr id="7" name="Text Placeholder 12"/>
          <p:cNvSpPr>
            <a:spLocks noGrp="1"/>
          </p:cNvSpPr>
          <p:nvPr>
            <p:ph idx="1"/>
          </p:nvPr>
        </p:nvSpPr>
        <p:spPr bwMode="auto">
          <a:xfrm>
            <a:off x="364632" y="2072640"/>
            <a:ext cx="7955280" cy="402336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lvl1pPr>
              <a:lnSpc>
                <a:spcPct val="100000"/>
              </a:lnSpc>
              <a:defRPr/>
            </a:lvl1pPr>
            <a:lvl2pPr>
              <a:lnSpc>
                <a:spcPct val="100000"/>
              </a:lnSpc>
              <a:defRPr/>
            </a:lvl2pPr>
            <a:lvl3pPr>
              <a:lnSpc>
                <a:spcPct val="100000"/>
              </a:lnSpc>
              <a:defRPr/>
            </a:lvl3pPr>
          </a:lstStyle>
          <a:p>
            <a:pPr lvl="0"/>
            <a:r>
              <a:rPr lang="en-US" dirty="0" smtClean="0"/>
              <a:t>Click to edit title</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364632" y="1463040"/>
            <a:ext cx="7955280" cy="318456"/>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val="2034373582"/>
      </p:ext>
    </p:extLst>
  </p:cSld>
  <p:clrMapOvr>
    <a:masterClrMapping/>
  </p:clrMapOvr>
  <p:transition spd="med">
    <p:wipe dir="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two column Dell Blue background ">
    <p:spTree>
      <p:nvGrpSpPr>
        <p:cNvPr id="1" name=""/>
        <p:cNvGrpSpPr/>
        <p:nvPr/>
      </p:nvGrpSpPr>
      <p:grpSpPr>
        <a:xfrm>
          <a:off x="0" y="0"/>
          <a:ext cx="0" cy="0"/>
          <a:chOff x="0" y="0"/>
          <a:chExt cx="0" cy="0"/>
        </a:xfrm>
      </p:grpSpPr>
      <p:sp>
        <p:nvSpPr>
          <p:cNvPr id="11" name="Content Placeholder 2"/>
          <p:cNvSpPr>
            <a:spLocks noGrp="1"/>
          </p:cNvSpPr>
          <p:nvPr>
            <p:ph sz="half" idx="13" hasCustomPrompt="1"/>
          </p:nvPr>
        </p:nvSpPr>
        <p:spPr>
          <a:xfrm>
            <a:off x="364632" y="1706880"/>
            <a:ext cx="3840480" cy="4267200"/>
          </a:xfrm>
        </p:spPr>
        <p:txBody>
          <a:bodyPr wrap="square" lIns="0" tIns="0" rIns="0" bIns="0">
            <a:normAutofit/>
          </a:bodyPr>
          <a:lstStyle>
            <a:lvl1pPr marL="228600" marR="0" indent="-228600" algn="l" defTabSz="914400" rtl="0" eaLnBrk="1" fontAlgn="base" latinLnBrk="0" hangingPunct="1">
              <a:lnSpc>
                <a:spcPct val="100000"/>
              </a:lnSpc>
              <a:spcBef>
                <a:spcPts val="1200"/>
              </a:spcBef>
              <a:spcAft>
                <a:spcPts val="0"/>
              </a:spcAft>
              <a:buClr>
                <a:srgbClr val="FFFFFF"/>
              </a:buClr>
              <a:buSzTx/>
              <a:buFont typeface="Arial" pitchFamily="34" charset="0"/>
              <a:buChar char="•"/>
              <a:tabLst/>
              <a:defRPr sz="2000" b="0">
                <a:solidFill>
                  <a:schemeClr val="tx2"/>
                </a:solidFill>
                <a:latin typeface="Museo Sans For Dell" pitchFamily="2" charset="0"/>
              </a:defRPr>
            </a:lvl1pPr>
            <a:lvl2pPr marL="574675" marR="0" indent="-223838" algn="l" defTabSz="914400" rtl="0" eaLnBrk="1" fontAlgn="base" latinLnBrk="0" hangingPunct="1">
              <a:lnSpc>
                <a:spcPct val="100000"/>
              </a:lnSpc>
              <a:spcBef>
                <a:spcPts val="300"/>
              </a:spcBef>
              <a:spcAft>
                <a:spcPts val="0"/>
              </a:spcAft>
              <a:buClr>
                <a:srgbClr val="FFFFFF"/>
              </a:buClr>
              <a:buSzPct val="100000"/>
              <a:buFont typeface="Museo Sans For Dell" pitchFamily="2" charset="0"/>
              <a:buChar char="–"/>
              <a:tabLst/>
              <a:defRPr sz="1800" b="0">
                <a:solidFill>
                  <a:schemeClr val="tx2"/>
                </a:solidFill>
                <a:latin typeface="Museo Sans For Dell" pitchFamily="2" charset="0"/>
              </a:defRPr>
            </a:lvl2pPr>
            <a:lvl3pPr marL="909638" marR="0" indent="-220663" algn="l" defTabSz="914400" rtl="0" eaLnBrk="1" fontAlgn="base" latinLnBrk="0" hangingPunct="1">
              <a:lnSpc>
                <a:spcPct val="100000"/>
              </a:lnSpc>
              <a:spcBef>
                <a:spcPts val="300"/>
              </a:spcBef>
              <a:spcAft>
                <a:spcPts val="0"/>
              </a:spcAft>
              <a:buClr>
                <a:srgbClr val="FFFFFF"/>
              </a:buClr>
              <a:buSzTx/>
              <a:buFont typeface="Museo Sans For Dell" pitchFamily="2" charset="0"/>
              <a:buChar char="–"/>
              <a:tabLst/>
              <a:defRPr sz="1600" b="0">
                <a:solidFill>
                  <a:schemeClr val="tx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marL="228600" marR="0" lvl="0" indent="-228600" algn="l" defTabSz="914400" rtl="0" eaLnBrk="1" fontAlgn="base" latinLnBrk="0" hangingPunct="1">
              <a:lnSpc>
                <a:spcPct val="90000"/>
              </a:lnSpc>
              <a:spcBef>
                <a:spcPts val="1200"/>
              </a:spcBef>
              <a:spcAft>
                <a:spcPts val="0"/>
              </a:spcAft>
              <a:buClr>
                <a:srgbClr val="FFFFFF"/>
              </a:buClr>
              <a:buSzTx/>
              <a:buFont typeface="Arial" pitchFamily="34" charset="0"/>
              <a:buChar char="•"/>
              <a:tabLst/>
              <a:defRPr/>
            </a:pPr>
            <a:r>
              <a:rPr kumimoji="0" lang="en-US" sz="1400" b="0" i="0" u="none" strike="noStrike" kern="0" cap="none" spc="0" normalizeH="0" baseline="0" noProof="0" dirty="0" smtClean="0">
                <a:ln>
                  <a:noFill/>
                </a:ln>
                <a:solidFill>
                  <a:srgbClr val="FFFFFF"/>
                </a:solidFill>
                <a:effectLst/>
                <a:uLnTx/>
                <a:uFillTx/>
                <a:latin typeface="Museo Sans For Dell" pitchFamily="2" charset="0"/>
              </a:rPr>
              <a:t>Click to edit title</a:t>
            </a:r>
          </a:p>
          <a:p>
            <a:pPr marL="574675" marR="0" lvl="1" indent="-223838" algn="l" defTabSz="914400" rtl="0" eaLnBrk="1" fontAlgn="base" latinLnBrk="0" hangingPunct="1">
              <a:lnSpc>
                <a:spcPct val="90000"/>
              </a:lnSpc>
              <a:spcBef>
                <a:spcPts val="300"/>
              </a:spcBef>
              <a:spcAft>
                <a:spcPts val="0"/>
              </a:spcAft>
              <a:buClr>
                <a:srgbClr val="FFFFFF"/>
              </a:buClr>
              <a:buSzPct val="100000"/>
              <a:buFont typeface="Museo Sans For Dell" pitchFamily="2" charset="0"/>
              <a:buChar char="–"/>
              <a:tabLst/>
              <a:defRPr/>
            </a:pPr>
            <a:r>
              <a:rPr kumimoji="0" lang="en-US" sz="1200" b="0" i="0" u="none" strike="noStrike" kern="0" cap="none" spc="0" normalizeH="0" baseline="0" noProof="0" dirty="0" smtClean="0">
                <a:ln>
                  <a:noFill/>
                </a:ln>
                <a:solidFill>
                  <a:srgbClr val="FFFFFF"/>
                </a:solidFill>
                <a:effectLst/>
                <a:uLnTx/>
                <a:uFillTx/>
                <a:latin typeface="Museo Sans For Dell" pitchFamily="2" charset="0"/>
              </a:rPr>
              <a:t>Second level</a:t>
            </a:r>
          </a:p>
          <a:p>
            <a:pPr marL="909638" marR="0" lvl="2" indent="-220663" algn="l" defTabSz="914400" rtl="0" eaLnBrk="1" fontAlgn="base" latinLnBrk="0" hangingPunct="1">
              <a:lnSpc>
                <a:spcPct val="90000"/>
              </a:lnSpc>
              <a:spcBef>
                <a:spcPts val="300"/>
              </a:spcBef>
              <a:spcAft>
                <a:spcPts val="0"/>
              </a:spcAft>
              <a:buClr>
                <a:srgbClr val="FFFFFF"/>
              </a:buClr>
              <a:buSzTx/>
              <a:buFont typeface="Museo Sans For Dell" pitchFamily="2" charset="0"/>
              <a:buChar char="–"/>
              <a:tabLst/>
              <a:defRPr/>
            </a:pPr>
            <a:r>
              <a:rPr kumimoji="0" lang="en-US" sz="1000" b="0" i="0" u="none" strike="noStrike" kern="0" cap="none" spc="0" normalizeH="0" baseline="0" noProof="0" dirty="0" smtClean="0">
                <a:ln>
                  <a:noFill/>
                </a:ln>
                <a:solidFill>
                  <a:srgbClr val="FFFFFF"/>
                </a:solidFill>
                <a:effectLst/>
                <a:uLnTx/>
                <a:uFillTx/>
                <a:latin typeface="Museo Sans For Dell" pitchFamily="2" charset="0"/>
              </a:rPr>
              <a:t>Third level</a:t>
            </a:r>
          </a:p>
        </p:txBody>
      </p:sp>
      <p:sp>
        <p:nvSpPr>
          <p:cNvPr id="12" name="Content Placeholder 2"/>
          <p:cNvSpPr>
            <a:spLocks noGrp="1"/>
          </p:cNvSpPr>
          <p:nvPr>
            <p:ph sz="half" idx="14" hasCustomPrompt="1"/>
          </p:nvPr>
        </p:nvSpPr>
        <p:spPr>
          <a:xfrm>
            <a:off x="4479432" y="1706880"/>
            <a:ext cx="3840480" cy="4267200"/>
          </a:xfrm>
        </p:spPr>
        <p:txBody>
          <a:bodyPr wrap="square" lIns="0" tIns="0" rIns="0" bIns="0">
            <a:normAutofit/>
          </a:bodyPr>
          <a:lstStyle>
            <a:lvl1pPr marL="228600" marR="0" indent="-228600" algn="l" defTabSz="914400" rtl="0" eaLnBrk="1" fontAlgn="base" latinLnBrk="0" hangingPunct="1">
              <a:lnSpc>
                <a:spcPct val="100000"/>
              </a:lnSpc>
              <a:spcBef>
                <a:spcPts val="1200"/>
              </a:spcBef>
              <a:spcAft>
                <a:spcPts val="0"/>
              </a:spcAft>
              <a:buClr>
                <a:srgbClr val="FFFFFF"/>
              </a:buClr>
              <a:buSzTx/>
              <a:buFont typeface="Arial" pitchFamily="34" charset="0"/>
              <a:buChar char="•"/>
              <a:tabLst/>
              <a:defRPr sz="2000" b="0">
                <a:solidFill>
                  <a:schemeClr val="tx2"/>
                </a:solidFill>
                <a:latin typeface="Museo Sans For Dell" pitchFamily="2" charset="0"/>
              </a:defRPr>
            </a:lvl1pPr>
            <a:lvl2pPr marL="574675" marR="0" indent="-223838" algn="l" defTabSz="914400" rtl="0" eaLnBrk="1" fontAlgn="base" latinLnBrk="0" hangingPunct="1">
              <a:lnSpc>
                <a:spcPct val="100000"/>
              </a:lnSpc>
              <a:spcBef>
                <a:spcPts val="300"/>
              </a:spcBef>
              <a:spcAft>
                <a:spcPts val="0"/>
              </a:spcAft>
              <a:buClr>
                <a:srgbClr val="FFFFFF"/>
              </a:buClr>
              <a:buSzPct val="100000"/>
              <a:buFont typeface="Museo Sans For Dell" pitchFamily="2" charset="0"/>
              <a:buChar char="–"/>
              <a:tabLst/>
              <a:defRPr sz="1800" b="0">
                <a:solidFill>
                  <a:schemeClr val="tx2"/>
                </a:solidFill>
                <a:latin typeface="Museo Sans For Dell" pitchFamily="2" charset="0"/>
              </a:defRPr>
            </a:lvl2pPr>
            <a:lvl3pPr marL="909638" marR="0" indent="-220663" algn="l" defTabSz="914400" rtl="0" eaLnBrk="1" fontAlgn="base" latinLnBrk="0" hangingPunct="1">
              <a:lnSpc>
                <a:spcPct val="100000"/>
              </a:lnSpc>
              <a:spcBef>
                <a:spcPts val="300"/>
              </a:spcBef>
              <a:spcAft>
                <a:spcPts val="0"/>
              </a:spcAft>
              <a:buClr>
                <a:srgbClr val="FFFFFF"/>
              </a:buClr>
              <a:buSzTx/>
              <a:buFont typeface="Museo Sans For Dell" pitchFamily="2" charset="0"/>
              <a:buChar char="–"/>
              <a:tabLst/>
              <a:defRPr sz="1600" b="0">
                <a:solidFill>
                  <a:schemeClr val="tx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marL="228600" marR="0" lvl="0" indent="-228600" algn="l" defTabSz="914400" rtl="0" eaLnBrk="1" fontAlgn="base" latinLnBrk="0" hangingPunct="1">
              <a:lnSpc>
                <a:spcPct val="90000"/>
              </a:lnSpc>
              <a:spcBef>
                <a:spcPts val="1200"/>
              </a:spcBef>
              <a:spcAft>
                <a:spcPts val="0"/>
              </a:spcAft>
              <a:buClr>
                <a:srgbClr val="FFFFFF"/>
              </a:buClr>
              <a:buSzTx/>
              <a:buFont typeface="Arial" pitchFamily="34" charset="0"/>
              <a:buChar char="•"/>
              <a:tabLst/>
              <a:defRPr/>
            </a:pPr>
            <a:r>
              <a:rPr kumimoji="0" lang="en-US" sz="1400" b="0" i="0" u="none" strike="noStrike" kern="0" cap="none" spc="0" normalizeH="0" baseline="0" noProof="0" dirty="0" smtClean="0">
                <a:ln>
                  <a:noFill/>
                </a:ln>
                <a:solidFill>
                  <a:srgbClr val="FFFFFF"/>
                </a:solidFill>
                <a:effectLst/>
                <a:uLnTx/>
                <a:uFillTx/>
                <a:latin typeface="Museo Sans For Dell" pitchFamily="2" charset="0"/>
              </a:rPr>
              <a:t>Click to edit title</a:t>
            </a:r>
          </a:p>
          <a:p>
            <a:pPr marL="574675" marR="0" lvl="1" indent="-223838" algn="l" defTabSz="914400" rtl="0" eaLnBrk="1" fontAlgn="base" latinLnBrk="0" hangingPunct="1">
              <a:lnSpc>
                <a:spcPct val="90000"/>
              </a:lnSpc>
              <a:spcBef>
                <a:spcPts val="300"/>
              </a:spcBef>
              <a:spcAft>
                <a:spcPts val="0"/>
              </a:spcAft>
              <a:buClr>
                <a:srgbClr val="FFFFFF"/>
              </a:buClr>
              <a:buSzPct val="100000"/>
              <a:buFont typeface="Museo Sans For Dell" pitchFamily="2" charset="0"/>
              <a:buChar char="–"/>
              <a:tabLst/>
              <a:defRPr/>
            </a:pPr>
            <a:r>
              <a:rPr kumimoji="0" lang="en-US" sz="1200" b="0" i="0" u="none" strike="noStrike" kern="0" cap="none" spc="0" normalizeH="0" baseline="0" noProof="0" dirty="0" smtClean="0">
                <a:ln>
                  <a:noFill/>
                </a:ln>
                <a:solidFill>
                  <a:srgbClr val="FFFFFF"/>
                </a:solidFill>
                <a:effectLst/>
                <a:uLnTx/>
                <a:uFillTx/>
                <a:latin typeface="Museo Sans For Dell" pitchFamily="2" charset="0"/>
              </a:rPr>
              <a:t>Second level</a:t>
            </a:r>
          </a:p>
          <a:p>
            <a:pPr marL="909638" marR="0" lvl="2" indent="-220663" algn="l" defTabSz="914400" rtl="0" eaLnBrk="1" fontAlgn="base" latinLnBrk="0" hangingPunct="1">
              <a:lnSpc>
                <a:spcPct val="90000"/>
              </a:lnSpc>
              <a:spcBef>
                <a:spcPts val="300"/>
              </a:spcBef>
              <a:spcAft>
                <a:spcPts val="0"/>
              </a:spcAft>
              <a:buClr>
                <a:srgbClr val="FFFFFF"/>
              </a:buClr>
              <a:buSzTx/>
              <a:buFont typeface="Museo Sans For Dell" pitchFamily="2" charset="0"/>
              <a:buChar char="–"/>
              <a:tabLst/>
              <a:defRPr/>
            </a:pPr>
            <a:r>
              <a:rPr kumimoji="0" lang="en-US" sz="1000" b="0" i="0" u="none" strike="noStrike" kern="0" cap="none" spc="0" normalizeH="0" baseline="0" noProof="0" dirty="0" smtClean="0">
                <a:ln>
                  <a:noFill/>
                </a:ln>
                <a:solidFill>
                  <a:srgbClr val="FFFFFF"/>
                </a:solidFill>
                <a:effectLst/>
                <a:uLnTx/>
                <a:uFillTx/>
                <a:latin typeface="Museo Sans For Dell" pitchFamily="2" charset="0"/>
              </a:rPr>
              <a:t>Third level</a:t>
            </a:r>
          </a:p>
        </p:txBody>
      </p:sp>
      <p:sp>
        <p:nvSpPr>
          <p:cNvPr id="6" name="Title 1"/>
          <p:cNvSpPr>
            <a:spLocks noGrp="1"/>
          </p:cNvSpPr>
          <p:nvPr>
            <p:ph type="title" hasCustomPrompt="1"/>
          </p:nvPr>
        </p:nvSpPr>
        <p:spPr>
          <a:xfrm>
            <a:off x="364632" y="370595"/>
            <a:ext cx="7955280" cy="853440"/>
          </a:xfrm>
        </p:spPr>
        <p:txBody>
          <a:bodyPr>
            <a:normAutofit/>
          </a:bodyPr>
          <a:lstStyle/>
          <a:p>
            <a:r>
              <a:rPr lang="en-US" dirty="0" smtClean="0"/>
              <a:t>Click to edit content page title</a:t>
            </a:r>
            <a:endParaRPr lang="en-US" dirty="0"/>
          </a:p>
        </p:txBody>
      </p:sp>
    </p:spTree>
    <p:extLst>
      <p:ext uri="{BB962C8B-B14F-4D97-AF65-F5344CB8AC3E}">
        <p14:creationId xmlns:p14="http://schemas.microsoft.com/office/powerpoint/2010/main" val="2847001837"/>
      </p:ext>
    </p:extLst>
  </p:cSld>
  <p:clrMapOvr>
    <a:masterClrMapping/>
  </p:clrMapOvr>
  <p:transition spd="med">
    <p:wipe dir="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Dell Blue background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4632" y="370595"/>
            <a:ext cx="7955280" cy="853440"/>
          </a:xfrm>
        </p:spPr>
        <p:txBody>
          <a:bodyPr>
            <a:normAutofit/>
          </a:bodyPr>
          <a:lstStyle/>
          <a:p>
            <a:r>
              <a:rPr lang="en-US" dirty="0" smtClean="0"/>
              <a:t>Click to edit content page title</a:t>
            </a:r>
            <a:endParaRPr lang="en-US" dirty="0"/>
          </a:p>
        </p:txBody>
      </p:sp>
    </p:spTree>
    <p:extLst>
      <p:ext uri="{BB962C8B-B14F-4D97-AF65-F5344CB8AC3E}">
        <p14:creationId xmlns:p14="http://schemas.microsoft.com/office/powerpoint/2010/main" val="1716318195"/>
      </p:ext>
    </p:extLst>
  </p:cSld>
  <p:clrMapOvr>
    <a:masterClrMapping/>
  </p:clrMapOvr>
  <p:transition spd="med">
    <p:wipe dir="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Dell Blue background ">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3504267"/>
      </p:ext>
    </p:extLst>
  </p:cSld>
  <p:clrMapOvr>
    <a:masterClrMapping/>
  </p:clrMapOvr>
  <p:transition spd="med">
    <p:wipe dir="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ell Blue divider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4632" y="2331028"/>
            <a:ext cx="6850901" cy="1994392"/>
          </a:xfrm>
        </p:spPr>
        <p:txBody>
          <a:bodyPr anchor="ctr" anchorCtr="0">
            <a:normAutofit/>
          </a:bodyPr>
          <a:lstStyle>
            <a:lvl1pPr>
              <a:defRPr sz="5400" baseline="0">
                <a:solidFill>
                  <a:schemeClr val="tx2"/>
                </a:solidFill>
              </a:defRPr>
            </a:lvl1pPr>
          </a:lstStyle>
          <a:p>
            <a:r>
              <a:rPr lang="en-US" dirty="0" smtClean="0"/>
              <a:t>Click to edit divider slide title  </a:t>
            </a:r>
            <a:endParaRPr lang="en-US" dirty="0"/>
          </a:p>
        </p:txBody>
      </p:sp>
    </p:spTree>
    <p:extLst>
      <p:ext uri="{BB962C8B-B14F-4D97-AF65-F5344CB8AC3E}">
        <p14:creationId xmlns:p14="http://schemas.microsoft.com/office/powerpoint/2010/main" val="4055386972"/>
      </p:ext>
    </p:extLst>
  </p:cSld>
  <p:clrMapOvr>
    <a:masterClrMapping/>
  </p:clrMapOvr>
  <p:transition spd="med">
    <p:wipe dir="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ontent with Dell Blue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4631" y="362515"/>
            <a:ext cx="7955280" cy="85344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364632" y="1706880"/>
            <a:ext cx="7924386" cy="42672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73458044"/>
      </p:ext>
    </p:extLst>
  </p:cSld>
  <p:clrMapOvr>
    <a:masterClrMapping/>
  </p:clrMapOvr>
  <p:transition spd="med">
    <p:wipe dir="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4631" y="362515"/>
            <a:ext cx="7955280" cy="85344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364632" y="1706880"/>
            <a:ext cx="7924386" cy="42672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4" name="Footer Placeholder 4"/>
          <p:cNvSpPr txBox="1">
            <a:spLocks/>
          </p:cNvSpPr>
          <p:nvPr userDrawn="1"/>
        </p:nvSpPr>
        <p:spPr>
          <a:xfrm>
            <a:off x="591920" y="6381321"/>
            <a:ext cx="1885950" cy="152400"/>
          </a:xfrm>
          <a:prstGeom prst="rect">
            <a:avLst/>
          </a:prstGeom>
          <a:noFill/>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AAAAAA"/>
                </a:solidFill>
                <a:effectLst/>
                <a:uLnTx/>
                <a:uFillTx/>
                <a:latin typeface="+mn-lt"/>
                <a:ea typeface="+mn-ea"/>
                <a:cs typeface="+mn-cs"/>
              </a:rPr>
              <a:t>@</a:t>
            </a:r>
            <a:r>
              <a:rPr kumimoji="0" lang="en-US" sz="1000" b="0" i="0" u="none" strike="noStrike" kern="1200" cap="none" spc="0" normalizeH="0" baseline="0" noProof="0" dirty="0" err="1" smtClean="0">
                <a:ln>
                  <a:noFill/>
                </a:ln>
                <a:solidFill>
                  <a:srgbClr val="AAAAAA"/>
                </a:solidFill>
                <a:effectLst/>
                <a:uLnTx/>
                <a:uFillTx/>
                <a:latin typeface="+mn-lt"/>
                <a:ea typeface="+mn-ea"/>
                <a:cs typeface="+mn-cs"/>
              </a:rPr>
              <a:t>DellEnterprise</a:t>
            </a:r>
            <a:endParaRPr kumimoji="0" lang="en-US" sz="1000" b="0" i="0" u="none" strike="noStrike" kern="1200" cap="none" spc="0" normalizeH="0" baseline="0" noProof="0" dirty="0">
              <a:ln>
                <a:noFill/>
              </a:ln>
              <a:solidFill>
                <a:srgbClr val="AAAAAA"/>
              </a:solidFill>
              <a:effectLst/>
              <a:uLnTx/>
              <a:uFillTx/>
              <a:latin typeface="+mn-lt"/>
              <a:ea typeface="+mn-ea"/>
              <a:cs typeface="+mn-cs"/>
            </a:endParaRPr>
          </a:p>
        </p:txBody>
      </p:sp>
      <p:sp>
        <p:nvSpPr>
          <p:cNvPr id="5" name="Footer Placeholder 4"/>
          <p:cNvSpPr txBox="1">
            <a:spLocks/>
          </p:cNvSpPr>
          <p:nvPr userDrawn="1"/>
        </p:nvSpPr>
        <p:spPr>
          <a:xfrm>
            <a:off x="6492678" y="6381321"/>
            <a:ext cx="1885950" cy="152400"/>
          </a:xfrm>
          <a:prstGeom prst="rect">
            <a:avLst/>
          </a:prstGeom>
          <a:noFill/>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AAAAAA"/>
                </a:solidFill>
                <a:effectLst/>
                <a:uLnTx/>
                <a:uFillTx/>
                <a:latin typeface="+mn-lt"/>
                <a:ea typeface="+mn-ea"/>
                <a:cs typeface="+mn-cs"/>
              </a:rPr>
              <a:t>Enterprise Marketing</a:t>
            </a:r>
            <a:endParaRPr kumimoji="0" lang="en-US" sz="1000" b="0" i="0" u="none" strike="noStrike" kern="1200" cap="none" spc="0" normalizeH="0" baseline="0" noProof="0" dirty="0">
              <a:ln>
                <a:noFill/>
              </a:ln>
              <a:solidFill>
                <a:srgbClr val="AAAAAA"/>
              </a:solidFill>
              <a:effectLst/>
              <a:uLnTx/>
              <a:uFillTx/>
              <a:latin typeface="+mn-lt"/>
              <a:ea typeface="+mn-ea"/>
              <a:cs typeface="+mn-cs"/>
            </a:endParaRPr>
          </a:p>
        </p:txBody>
      </p:sp>
    </p:spTree>
    <p:extLst>
      <p:ext uri="{BB962C8B-B14F-4D97-AF65-F5344CB8AC3E}">
        <p14:creationId xmlns:p14="http://schemas.microsoft.com/office/powerpoint/2010/main" val="1078062111"/>
      </p:ext>
    </p:extLst>
  </p:cSld>
  <p:clrMapOvr>
    <a:masterClrMapping/>
  </p:clrMapOvr>
  <p:transition spd="med">
    <p:wipe dir="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ell Blue divider slide ">
    <p:bg>
      <p:bgPr>
        <a:solidFill>
          <a:schemeClr val="bg1"/>
        </a:solidFill>
        <a:effectLst/>
      </p:bgPr>
    </p:bg>
    <p:spTree>
      <p:nvGrpSpPr>
        <p:cNvPr id="1" name=""/>
        <p:cNvGrpSpPr/>
        <p:nvPr/>
      </p:nvGrpSpPr>
      <p:grpSpPr>
        <a:xfrm>
          <a:off x="0" y="0"/>
          <a:ext cx="0" cy="0"/>
          <a:chOff x="0" y="0"/>
          <a:chExt cx="0" cy="0"/>
        </a:xfrm>
      </p:grpSpPr>
      <p:sp>
        <p:nvSpPr>
          <p:cNvPr id="7" name="fl" descr="                        Dell - Restricted - Confidential"/>
          <p:cNvSpPr txBox="1"/>
          <p:nvPr userDrawn="1"/>
        </p:nvSpPr>
        <p:spPr>
          <a:xfrm>
            <a:off x="0" y="6617886"/>
            <a:ext cx="9144000" cy="210058"/>
          </a:xfrm>
          <a:prstGeom prst="rect">
            <a:avLst/>
          </a:prstGeom>
          <a:solidFill>
            <a:schemeClr val="bg1"/>
          </a:solidFill>
        </p:spPr>
        <p:txBody>
          <a:bodyPr vert="horz" wrap="square" rtlCol="0">
            <a:spAutoFit/>
          </a:bodyPr>
          <a:lstStyle/>
          <a:p>
            <a:pPr algn="l">
              <a:lnSpc>
                <a:spcPct val="90000"/>
              </a:lnSpc>
              <a:spcBef>
                <a:spcPts val="100"/>
              </a:spcBef>
              <a:spcAft>
                <a:spcPts val="100"/>
              </a:spcAft>
            </a:pPr>
            <a:r>
              <a:rPr lang="en-US" sz="850" b="1" i="0" u="none" baseline="0" dirty="0" smtClean="0">
                <a:solidFill>
                  <a:srgbClr val="7F7F7F"/>
                </a:solidFill>
                <a:latin typeface="museo sans for dell"/>
              </a:rPr>
              <a:t>                        Dell - Restricted - Confidential</a:t>
            </a:r>
          </a:p>
        </p:txBody>
      </p:sp>
      <p:sp>
        <p:nvSpPr>
          <p:cNvPr id="4" name="Title 1"/>
          <p:cNvSpPr>
            <a:spLocks noGrp="1"/>
          </p:cNvSpPr>
          <p:nvPr>
            <p:ph type="title" hasCustomPrompt="1"/>
          </p:nvPr>
        </p:nvSpPr>
        <p:spPr>
          <a:xfrm>
            <a:off x="364632" y="2331028"/>
            <a:ext cx="6850901" cy="1994392"/>
          </a:xfrm>
        </p:spPr>
        <p:txBody>
          <a:bodyPr anchor="ctr" anchorCtr="0">
            <a:normAutofit/>
          </a:bodyPr>
          <a:lstStyle>
            <a:lvl1pPr>
              <a:defRPr sz="5400" baseline="0">
                <a:solidFill>
                  <a:schemeClr val="tx2"/>
                </a:solidFill>
              </a:defRPr>
            </a:lvl1pPr>
          </a:lstStyle>
          <a:p>
            <a:r>
              <a:rPr lang="en-US" dirty="0" smtClean="0"/>
              <a:t>Click to edit divider slide title  </a:t>
            </a:r>
            <a:endParaRPr lang="en-US" dirty="0"/>
          </a:p>
        </p:txBody>
      </p:sp>
      <p:pic>
        <p:nvPicPr>
          <p:cNvPr id="6" name="Picture 9" descr="white"/>
          <p:cNvPicPr>
            <a:picLocks noChangeAspect="1" noChangeArrowheads="1"/>
          </p:cNvPicPr>
          <p:nvPr userDrawn="1"/>
        </p:nvPicPr>
        <p:blipFill>
          <a:blip r:embed="rId2" cstate="screen"/>
          <a:srcRect/>
          <a:stretch>
            <a:fillRect/>
          </a:stretch>
        </p:blipFill>
        <p:spPr bwMode="black">
          <a:xfrm>
            <a:off x="8296030" y="6043261"/>
            <a:ext cx="550664" cy="550664"/>
          </a:xfrm>
          <a:prstGeom prst="rect">
            <a:avLst/>
          </a:prstGeom>
          <a:noFill/>
          <a:ln w="9525">
            <a:noFill/>
            <a:miter lim="800000"/>
            <a:headEnd/>
            <a:tailEnd/>
          </a:ln>
        </p:spPr>
      </p:pic>
    </p:spTree>
    <p:extLst>
      <p:ext uri="{BB962C8B-B14F-4D97-AF65-F5344CB8AC3E}">
        <p14:creationId xmlns:p14="http://schemas.microsoft.com/office/powerpoint/2010/main" val="3610296719"/>
      </p:ext>
    </p:extLst>
  </p:cSld>
  <p:clrMapOvr>
    <a:masterClrMapping/>
  </p:clrMapOvr>
  <p:transition spd="med">
    <p:wipe dir="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Dell Blue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4631" y="362515"/>
            <a:ext cx="7955280" cy="85344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364632" y="1706880"/>
            <a:ext cx="7924386" cy="42672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086314934"/>
      </p:ext>
    </p:extLst>
  </p:cSld>
  <p:clrMapOvr>
    <a:masterClrMapping/>
  </p:clrMapOvr>
  <p:transition spd="med">
    <p:wipe dir="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Dell Blue footer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64631" y="1463040"/>
            <a:ext cx="7955280" cy="318456"/>
          </a:xfrm>
        </p:spPr>
        <p:txBody>
          <a:bodyPr/>
          <a:lstStyle>
            <a:lvl1pPr marL="0" indent="0">
              <a:buNone/>
              <a:defRPr b="1"/>
            </a:lvl1pPr>
          </a:lstStyle>
          <a:p>
            <a:pPr lvl="0"/>
            <a:r>
              <a:rPr lang="en-US" dirty="0" smtClean="0"/>
              <a:t>Subhead</a:t>
            </a:r>
            <a:endParaRPr lang="en-US" dirty="0"/>
          </a:p>
        </p:txBody>
      </p:sp>
      <p:sp>
        <p:nvSpPr>
          <p:cNvPr id="2" name="Title 1"/>
          <p:cNvSpPr>
            <a:spLocks noGrp="1"/>
          </p:cNvSpPr>
          <p:nvPr>
            <p:ph type="title" hasCustomPrompt="1"/>
          </p:nvPr>
        </p:nvSpPr>
        <p:spPr>
          <a:xfrm>
            <a:off x="364631" y="362513"/>
            <a:ext cx="7955280" cy="853440"/>
          </a:xfrm>
        </p:spPr>
        <p:txBody>
          <a:bodyPr>
            <a:normAutofit/>
          </a:bodyPr>
          <a:lstStyle>
            <a:lvl1pPr>
              <a:defRPr baseline="0"/>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385587" y="2072640"/>
            <a:ext cx="7955280" cy="402336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82375755"/>
      </p:ext>
    </p:extLst>
  </p:cSld>
  <p:clrMapOvr>
    <a:masterClrMapping/>
  </p:clrMapOvr>
  <p:transition spd="med">
    <p:wipe dir="r"/>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Dell Blue footer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4631" y="362515"/>
            <a:ext cx="7955280" cy="853440"/>
          </a:xfrm>
        </p:spPr>
        <p:txBody>
          <a:bodyPr/>
          <a:lstStyle>
            <a:lvl1pPr>
              <a:defRPr/>
            </a:lvl1pPr>
          </a:lstStyle>
          <a:p>
            <a:r>
              <a:rPr lang="en-US" dirty="0" smtClean="0"/>
              <a:t>Click to edit content page title</a:t>
            </a:r>
            <a:endParaRPr lang="en-US" dirty="0"/>
          </a:p>
        </p:txBody>
      </p:sp>
      <p:sp>
        <p:nvSpPr>
          <p:cNvPr id="6" name="Content Placeholder 2"/>
          <p:cNvSpPr>
            <a:spLocks noGrp="1"/>
          </p:cNvSpPr>
          <p:nvPr>
            <p:ph sz="half" idx="13" hasCustomPrompt="1"/>
          </p:nvPr>
        </p:nvSpPr>
        <p:spPr>
          <a:xfrm>
            <a:off x="364632" y="1706880"/>
            <a:ext cx="3840480" cy="42672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479432" y="1706880"/>
            <a:ext cx="3840480" cy="42672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919170122"/>
      </p:ext>
    </p:extLst>
  </p:cSld>
  <p:clrMapOvr>
    <a:masterClrMapping/>
  </p:clrMapOvr>
  <p:transition spd="med">
    <p:wipe dir="r"/>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Dell Blue footer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67094" y="365759"/>
            <a:ext cx="4938685" cy="853440"/>
          </a:xfrm>
        </p:spPr>
        <p:txBody>
          <a:bodyPr/>
          <a:lstStyle>
            <a:lvl1pPr>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364632" y="1706880"/>
            <a:ext cx="4283860" cy="42672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60437661"/>
      </p:ext>
    </p:extLst>
  </p:cSld>
  <p:clrMapOvr>
    <a:masterClrMapping/>
  </p:clrMapOvr>
  <p:transition spd="med">
    <p:wipe dir="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Dell Blue footer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4631" y="365760"/>
            <a:ext cx="5076613" cy="443199"/>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364632" y="1706880"/>
            <a:ext cx="4297680" cy="42672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364632" y="1092200"/>
            <a:ext cx="4297680" cy="318456"/>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val="1589096633"/>
      </p:ext>
    </p:extLst>
  </p:cSld>
  <p:clrMapOvr>
    <a:masterClrMapping/>
  </p:clrMapOvr>
  <p:transition spd="med">
    <p:wipe dir="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Dell Blue footer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4632" y="365761"/>
            <a:ext cx="4297680" cy="886396"/>
          </a:xfrm>
        </p:spPr>
        <p:txBody>
          <a:bodyPr/>
          <a:lstStyle>
            <a:lvl1pPr>
              <a:defRPr baseline="0"/>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364632" y="2072640"/>
            <a:ext cx="4297680" cy="402336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364632" y="1484464"/>
            <a:ext cx="4297680" cy="318456"/>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val="1976090022"/>
      </p:ext>
    </p:extLst>
  </p:cSld>
  <p:clrMapOvr>
    <a:masterClrMapping/>
  </p:clrMapOvr>
  <p:transition spd="med">
    <p:wipe dir="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Dell Blue footer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4631" y="362515"/>
            <a:ext cx="7955280" cy="886396"/>
          </a:xfrm>
        </p:spPr>
        <p:txBody>
          <a:bodyPr/>
          <a:lstStyle>
            <a:lvl1pPr>
              <a:defRPr/>
            </a:lvl1pPr>
          </a:lstStyle>
          <a:p>
            <a:r>
              <a:rPr lang="en-US" dirty="0" smtClean="0"/>
              <a:t>Click to edit content page title</a:t>
            </a:r>
            <a:endParaRPr lang="en-US" dirty="0"/>
          </a:p>
        </p:txBody>
      </p:sp>
    </p:spTree>
    <p:extLst>
      <p:ext uri="{BB962C8B-B14F-4D97-AF65-F5344CB8AC3E}">
        <p14:creationId xmlns:p14="http://schemas.microsoft.com/office/powerpoint/2010/main" val="3454139426"/>
      </p:ext>
    </p:extLst>
  </p:cSld>
  <p:clrMapOvr>
    <a:masterClrMapping/>
  </p:clrMapOvr>
  <p:transition spd="med">
    <p:wipe dir="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Image with Dell Blue footer ">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fl"/>
          <p:cNvSpPr txBox="1"/>
          <p:nvPr userDrawn="1"/>
        </p:nvSpPr>
        <p:spPr>
          <a:xfrm>
            <a:off x="0" y="6651753"/>
            <a:ext cx="9144000" cy="210058"/>
          </a:xfrm>
          <a:prstGeom prst="rect">
            <a:avLst/>
          </a:prstGeom>
          <a:solidFill>
            <a:schemeClr val="bg1"/>
          </a:solidFill>
        </p:spPr>
        <p:txBody>
          <a:bodyPr vert="horz" wrap="square" rtlCol="0">
            <a:spAutoFit/>
          </a:bodyPr>
          <a:lstStyle/>
          <a:p>
            <a:pPr algn="l">
              <a:lnSpc>
                <a:spcPct val="90000"/>
              </a:lnSpc>
              <a:spcBef>
                <a:spcPts val="100"/>
              </a:spcBef>
              <a:spcAft>
                <a:spcPts val="100"/>
              </a:spcAft>
            </a:pPr>
            <a:endParaRPr lang="en-US" sz="850" b="1" i="0" u="none" baseline="0" dirty="0" err="1" smtClean="0">
              <a:solidFill>
                <a:srgbClr val="7F7F7F"/>
              </a:solidFill>
              <a:latin typeface="museo sans for dell"/>
            </a:endParaRPr>
          </a:p>
        </p:txBody>
      </p:sp>
    </p:spTree>
    <p:extLst>
      <p:ext uri="{BB962C8B-B14F-4D97-AF65-F5344CB8AC3E}">
        <p14:creationId xmlns:p14="http://schemas.microsoft.com/office/powerpoint/2010/main" val="2392889993"/>
      </p:ext>
    </p:extLst>
  </p:cSld>
  <p:clrMapOvr>
    <a:masterClrMapping/>
  </p:clrMapOvr>
  <p:transition spd="med">
    <p:wipe dir="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Dell Gray divider slide ">
    <p:bg>
      <p:bgPr>
        <a:solidFill>
          <a:srgbClr val="EEEEEE"/>
        </a:solid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5921" y="2331028"/>
            <a:ext cx="6850901" cy="1994392"/>
          </a:xfrm>
        </p:spPr>
        <p:txBody>
          <a:bodyPr anchor="ctr" anchorCtr="0">
            <a:normAutofit/>
          </a:bodyPr>
          <a:lstStyle>
            <a:lvl1pPr>
              <a:defRPr sz="5400" baseline="0">
                <a:solidFill>
                  <a:srgbClr val="AAAAAA"/>
                </a:solidFill>
              </a:defRPr>
            </a:lvl1pPr>
          </a:lstStyle>
          <a:p>
            <a:r>
              <a:rPr lang="en-US" dirty="0" smtClean="0"/>
              <a:t>Click to edit divider slide title  </a:t>
            </a:r>
            <a:endParaRPr lang="en-US" dirty="0"/>
          </a:p>
        </p:txBody>
      </p:sp>
    </p:spTree>
    <p:extLst>
      <p:ext uri="{BB962C8B-B14F-4D97-AF65-F5344CB8AC3E}">
        <p14:creationId xmlns:p14="http://schemas.microsoft.com/office/powerpoint/2010/main" val="4000997870"/>
      </p:ext>
    </p:extLst>
  </p:cSld>
  <p:clrMapOvr>
    <a:masterClrMapping/>
  </p:clrMapOvr>
  <p:transition spd="med">
    <p:wipe dir="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64631" y="1463040"/>
            <a:ext cx="7955280" cy="318456"/>
          </a:xfrm>
        </p:spPr>
        <p:txBody>
          <a:bodyPr/>
          <a:lstStyle>
            <a:lvl1pPr marL="0" indent="0">
              <a:buNone/>
              <a:defRPr b="1"/>
            </a:lvl1pPr>
          </a:lstStyle>
          <a:p>
            <a:pPr lvl="0"/>
            <a:r>
              <a:rPr lang="en-US" dirty="0" smtClean="0"/>
              <a:t>Subhead</a:t>
            </a:r>
            <a:endParaRPr lang="en-US" dirty="0"/>
          </a:p>
        </p:txBody>
      </p:sp>
      <p:sp>
        <p:nvSpPr>
          <p:cNvPr id="2" name="Title 1"/>
          <p:cNvSpPr>
            <a:spLocks noGrp="1"/>
          </p:cNvSpPr>
          <p:nvPr>
            <p:ph type="title" hasCustomPrompt="1"/>
          </p:nvPr>
        </p:nvSpPr>
        <p:spPr>
          <a:xfrm>
            <a:off x="364631" y="362513"/>
            <a:ext cx="7955280" cy="853440"/>
          </a:xfrm>
        </p:spPr>
        <p:txBody>
          <a:bodyPr>
            <a:normAutofit/>
          </a:bodyPr>
          <a:lstStyle>
            <a:lvl1pPr>
              <a:defRPr baseline="0"/>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385587" y="2072640"/>
            <a:ext cx="7955280" cy="402336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Footer Placeholder 4"/>
          <p:cNvSpPr txBox="1">
            <a:spLocks/>
          </p:cNvSpPr>
          <p:nvPr userDrawn="1"/>
        </p:nvSpPr>
        <p:spPr>
          <a:xfrm>
            <a:off x="591920" y="6381321"/>
            <a:ext cx="1885950" cy="152400"/>
          </a:xfrm>
          <a:prstGeom prst="rect">
            <a:avLst/>
          </a:prstGeom>
          <a:noFill/>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AAAAAA"/>
                </a:solidFill>
                <a:effectLst/>
                <a:uLnTx/>
                <a:uFillTx/>
                <a:latin typeface="+mn-lt"/>
                <a:ea typeface="+mn-ea"/>
                <a:cs typeface="+mn-cs"/>
              </a:rPr>
              <a:t>@</a:t>
            </a:r>
            <a:r>
              <a:rPr kumimoji="0" lang="en-US" sz="1000" b="0" i="0" u="none" strike="noStrike" kern="1200" cap="none" spc="0" normalizeH="0" baseline="0" noProof="0" dirty="0" err="1" smtClean="0">
                <a:ln>
                  <a:noFill/>
                </a:ln>
                <a:solidFill>
                  <a:srgbClr val="AAAAAA"/>
                </a:solidFill>
                <a:effectLst/>
                <a:uLnTx/>
                <a:uFillTx/>
                <a:latin typeface="+mn-lt"/>
                <a:ea typeface="+mn-ea"/>
                <a:cs typeface="+mn-cs"/>
              </a:rPr>
              <a:t>DellEnterprise</a:t>
            </a:r>
            <a:endParaRPr kumimoji="0" lang="en-US" sz="1000" b="0" i="0" u="none" strike="noStrike" kern="1200" cap="none" spc="0" normalizeH="0" baseline="0" noProof="0" dirty="0">
              <a:ln>
                <a:noFill/>
              </a:ln>
              <a:solidFill>
                <a:srgbClr val="AAAAAA"/>
              </a:solidFill>
              <a:effectLst/>
              <a:uLnTx/>
              <a:uFillTx/>
              <a:latin typeface="+mn-lt"/>
              <a:ea typeface="+mn-ea"/>
              <a:cs typeface="+mn-cs"/>
            </a:endParaRPr>
          </a:p>
        </p:txBody>
      </p:sp>
      <p:sp>
        <p:nvSpPr>
          <p:cNvPr id="7" name="Footer Placeholder 4"/>
          <p:cNvSpPr txBox="1">
            <a:spLocks/>
          </p:cNvSpPr>
          <p:nvPr userDrawn="1"/>
        </p:nvSpPr>
        <p:spPr>
          <a:xfrm>
            <a:off x="6492678" y="6381321"/>
            <a:ext cx="1885950" cy="152400"/>
          </a:xfrm>
          <a:prstGeom prst="rect">
            <a:avLst/>
          </a:prstGeom>
          <a:noFill/>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AAAAAA"/>
                </a:solidFill>
                <a:effectLst/>
                <a:uLnTx/>
                <a:uFillTx/>
                <a:latin typeface="Museo Sans For Dell" pitchFamily="2" charset="0"/>
                <a:ea typeface="+mn-ea"/>
                <a:cs typeface="+mn-cs"/>
              </a:rPr>
              <a:t>Enterprise Marketing</a:t>
            </a:r>
            <a:endParaRPr kumimoji="0" lang="en-US" sz="1000" b="0" i="0" u="none" strike="noStrike" kern="1200" cap="none" spc="0" normalizeH="0" baseline="0" noProof="0" dirty="0">
              <a:ln>
                <a:noFill/>
              </a:ln>
              <a:solidFill>
                <a:srgbClr val="AAAAAA"/>
              </a:solidFill>
              <a:effectLst/>
              <a:uLnTx/>
              <a:uFillTx/>
              <a:latin typeface="Museo Sans For Dell" pitchFamily="2" charset="0"/>
              <a:ea typeface="+mn-ea"/>
              <a:cs typeface="+mn-cs"/>
            </a:endParaRPr>
          </a:p>
        </p:txBody>
      </p:sp>
    </p:spTree>
    <p:extLst>
      <p:ext uri="{BB962C8B-B14F-4D97-AF65-F5344CB8AC3E}">
        <p14:creationId xmlns:p14="http://schemas.microsoft.com/office/powerpoint/2010/main" val="2254111004"/>
      </p:ext>
    </p:extLst>
  </p:cSld>
  <p:clrMapOvr>
    <a:masterClrMapping/>
  </p:clrMapOvr>
  <p:transition spd="med">
    <p:wipe dir="r"/>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Dell Gray divider slide">
    <p:bg>
      <p:bgPr>
        <a:solidFill>
          <a:srgbClr val="AAAAAA"/>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64632" y="2331028"/>
            <a:ext cx="6850901" cy="1994392"/>
          </a:xfrm>
        </p:spPr>
        <p:txBody>
          <a:bodyPr anchor="ctr" anchorCtr="0">
            <a:normAutofit/>
          </a:bodyPr>
          <a:lstStyle>
            <a:lvl1pPr>
              <a:defRPr sz="5400" baseline="0">
                <a:solidFill>
                  <a:schemeClr val="tx2"/>
                </a:solidFill>
              </a:defRPr>
            </a:lvl1pPr>
          </a:lstStyle>
          <a:p>
            <a:r>
              <a:rPr lang="en-US" dirty="0" smtClean="0"/>
              <a:t>Click to edit divider slide title  </a:t>
            </a:r>
            <a:endParaRPr lang="en-US" dirty="0"/>
          </a:p>
        </p:txBody>
      </p:sp>
      <p:pic>
        <p:nvPicPr>
          <p:cNvPr id="5" name="Picture 9" descr="white"/>
          <p:cNvPicPr>
            <a:picLocks noChangeAspect="1" noChangeArrowheads="1"/>
          </p:cNvPicPr>
          <p:nvPr userDrawn="1"/>
        </p:nvPicPr>
        <p:blipFill>
          <a:blip r:embed="rId2" cstate="screen"/>
          <a:srcRect/>
          <a:stretch>
            <a:fillRect/>
          </a:stretch>
        </p:blipFill>
        <p:spPr bwMode="black">
          <a:xfrm>
            <a:off x="8296030" y="6043261"/>
            <a:ext cx="550664" cy="550664"/>
          </a:xfrm>
          <a:prstGeom prst="rect">
            <a:avLst/>
          </a:prstGeom>
          <a:noFill/>
          <a:ln w="9525">
            <a:noFill/>
            <a:miter lim="800000"/>
            <a:headEnd/>
            <a:tailEnd/>
          </a:ln>
        </p:spPr>
      </p:pic>
    </p:spTree>
    <p:extLst>
      <p:ext uri="{BB962C8B-B14F-4D97-AF65-F5344CB8AC3E}">
        <p14:creationId xmlns:p14="http://schemas.microsoft.com/office/powerpoint/2010/main" val="3265548423"/>
      </p:ext>
    </p:extLst>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Dell Gray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4631" y="362515"/>
            <a:ext cx="7955280" cy="85344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364632" y="1706880"/>
            <a:ext cx="7924386" cy="42672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98257260"/>
      </p:ext>
    </p:extLst>
  </p:cSld>
  <p:clrMapOvr>
    <a:masterClrMapping/>
  </p:clrMapOvr>
  <p:transition spd="med">
    <p:wipe dir="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Dell Gray footer with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64631" y="1463040"/>
            <a:ext cx="7955280" cy="318456"/>
          </a:xfrm>
        </p:spPr>
        <p:txBody>
          <a:bodyPr/>
          <a:lstStyle>
            <a:lvl1pPr marL="0" indent="0">
              <a:buNone/>
              <a:defRPr b="1"/>
            </a:lvl1pPr>
          </a:lstStyle>
          <a:p>
            <a:pPr lvl="0"/>
            <a:r>
              <a:rPr lang="en-US" dirty="0" smtClean="0"/>
              <a:t>Subhead</a:t>
            </a:r>
            <a:endParaRPr lang="en-US" dirty="0"/>
          </a:p>
        </p:txBody>
      </p:sp>
      <p:sp>
        <p:nvSpPr>
          <p:cNvPr id="2" name="Title 1"/>
          <p:cNvSpPr>
            <a:spLocks noGrp="1"/>
          </p:cNvSpPr>
          <p:nvPr>
            <p:ph type="title" hasCustomPrompt="1"/>
          </p:nvPr>
        </p:nvSpPr>
        <p:spPr>
          <a:xfrm>
            <a:off x="364631" y="362513"/>
            <a:ext cx="7955280" cy="853440"/>
          </a:xfrm>
        </p:spPr>
        <p:txBody>
          <a:bodyPr>
            <a:normAutofit/>
          </a:bodyPr>
          <a:lstStyle>
            <a:lvl1pPr>
              <a:defRPr baseline="0"/>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385587" y="2072640"/>
            <a:ext cx="7955280" cy="402336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542729305"/>
      </p:ext>
    </p:extLst>
  </p:cSld>
  <p:clrMapOvr>
    <a:masterClrMapping/>
  </p:clrMapOvr>
  <p:transition spd="med">
    <p:wipe dir="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Dell Gray footer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4631" y="362515"/>
            <a:ext cx="7955280" cy="853440"/>
          </a:xfrm>
        </p:spPr>
        <p:txBody>
          <a:bodyPr/>
          <a:lstStyle>
            <a:lvl1pPr>
              <a:defRPr/>
            </a:lvl1pPr>
          </a:lstStyle>
          <a:p>
            <a:r>
              <a:rPr lang="en-US" dirty="0" smtClean="0"/>
              <a:t>Click to edit content page title</a:t>
            </a:r>
            <a:endParaRPr lang="en-US" dirty="0"/>
          </a:p>
        </p:txBody>
      </p:sp>
      <p:sp>
        <p:nvSpPr>
          <p:cNvPr id="6" name="Content Placeholder 2"/>
          <p:cNvSpPr>
            <a:spLocks noGrp="1"/>
          </p:cNvSpPr>
          <p:nvPr>
            <p:ph sz="half" idx="13" hasCustomPrompt="1"/>
          </p:nvPr>
        </p:nvSpPr>
        <p:spPr>
          <a:xfrm>
            <a:off x="364632" y="1706880"/>
            <a:ext cx="3840480" cy="42672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479432" y="1706880"/>
            <a:ext cx="3840480" cy="42672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594846606"/>
      </p:ext>
    </p:extLst>
  </p:cSld>
  <p:clrMapOvr>
    <a:masterClrMapping/>
  </p:clrMapOvr>
  <p:transition spd="med">
    <p:wipe dir="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Dell Gray footer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67094" y="365759"/>
            <a:ext cx="4285279" cy="853440"/>
          </a:xfrm>
        </p:spPr>
        <p:txBody>
          <a:bodyPr/>
          <a:lstStyle>
            <a:lvl1pPr>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364632" y="1706880"/>
            <a:ext cx="4283860" cy="42672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04837059"/>
      </p:ext>
    </p:extLst>
  </p:cSld>
  <p:clrMapOvr>
    <a:masterClrMapping/>
  </p:clrMapOvr>
  <p:transition spd="med">
    <p:wipe dir="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Dell Gray footer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4631" y="365760"/>
            <a:ext cx="6058747" cy="443199"/>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364632" y="1706880"/>
            <a:ext cx="4297680" cy="42672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364632" y="1092200"/>
            <a:ext cx="4297680" cy="318456"/>
          </a:xfrm>
        </p:spPr>
        <p:txBody>
          <a:bodyPr/>
          <a:lstStyle>
            <a:lvl1pPr marL="0" indent="0">
              <a:buNone/>
              <a:defRPr b="1">
                <a:solidFill>
                  <a:srgbClr val="AAAAAA"/>
                </a:solidFill>
              </a:defRPr>
            </a:lvl1pPr>
          </a:lstStyle>
          <a:p>
            <a:pPr lvl="0"/>
            <a:r>
              <a:rPr lang="en-US" dirty="0" smtClean="0"/>
              <a:t>Subhead</a:t>
            </a:r>
            <a:endParaRPr lang="en-US" dirty="0"/>
          </a:p>
        </p:txBody>
      </p:sp>
    </p:spTree>
    <p:extLst>
      <p:ext uri="{BB962C8B-B14F-4D97-AF65-F5344CB8AC3E}">
        <p14:creationId xmlns:p14="http://schemas.microsoft.com/office/powerpoint/2010/main" val="1076650276"/>
      </p:ext>
    </p:extLst>
  </p:cSld>
  <p:clrMapOvr>
    <a:masterClrMapping/>
  </p:clrMapOvr>
  <p:transition spd="med">
    <p:wipe dir="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Dell Gray footer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4632" y="365761"/>
            <a:ext cx="4297680" cy="886396"/>
          </a:xfrm>
        </p:spPr>
        <p:txBody>
          <a:bodyPr/>
          <a:lstStyle>
            <a:lvl1pPr>
              <a:defRPr baseline="0"/>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364632" y="2072640"/>
            <a:ext cx="4297680" cy="402336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364632" y="1484464"/>
            <a:ext cx="4297680" cy="318456"/>
          </a:xfrm>
        </p:spPr>
        <p:txBody>
          <a:bodyPr/>
          <a:lstStyle>
            <a:lvl1pPr marL="0" indent="0">
              <a:buNone/>
              <a:defRPr b="1">
                <a:solidFill>
                  <a:srgbClr val="AAAAAA"/>
                </a:solidFill>
              </a:defRPr>
            </a:lvl1pPr>
          </a:lstStyle>
          <a:p>
            <a:pPr lvl="0"/>
            <a:r>
              <a:rPr lang="en-US" dirty="0" smtClean="0"/>
              <a:t>Subhead</a:t>
            </a:r>
            <a:endParaRPr lang="en-US" dirty="0"/>
          </a:p>
        </p:txBody>
      </p:sp>
    </p:spTree>
    <p:extLst>
      <p:ext uri="{BB962C8B-B14F-4D97-AF65-F5344CB8AC3E}">
        <p14:creationId xmlns:p14="http://schemas.microsoft.com/office/powerpoint/2010/main" val="1413799226"/>
      </p:ext>
    </p:extLst>
  </p:cSld>
  <p:clrMapOvr>
    <a:masterClrMapping/>
  </p:clrMapOvr>
  <p:transition spd="med">
    <p:wipe dir="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Dell Gray footer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4631" y="362515"/>
            <a:ext cx="7955280" cy="886396"/>
          </a:xfrm>
        </p:spPr>
        <p:txBody>
          <a:bodyPr/>
          <a:lstStyle>
            <a:lvl1pPr>
              <a:defRPr/>
            </a:lvl1pPr>
          </a:lstStyle>
          <a:p>
            <a:r>
              <a:rPr lang="en-US" dirty="0" smtClean="0"/>
              <a:t>Click to edit content page title</a:t>
            </a:r>
            <a:endParaRPr lang="en-US" dirty="0"/>
          </a:p>
        </p:txBody>
      </p:sp>
    </p:spTree>
    <p:extLst>
      <p:ext uri="{BB962C8B-B14F-4D97-AF65-F5344CB8AC3E}">
        <p14:creationId xmlns:p14="http://schemas.microsoft.com/office/powerpoint/2010/main" val="3947609289"/>
      </p:ext>
    </p:extLst>
  </p:cSld>
  <p:clrMapOvr>
    <a:masterClrMapping/>
  </p:clrMapOvr>
  <p:transition spd="med">
    <p:wipe dir="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Image with Dell Gray footer ">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 name="fl"/>
          <p:cNvSpPr txBox="1"/>
          <p:nvPr userDrawn="1"/>
        </p:nvSpPr>
        <p:spPr>
          <a:xfrm>
            <a:off x="0" y="6651753"/>
            <a:ext cx="9144000" cy="210058"/>
          </a:xfrm>
          <a:prstGeom prst="rect">
            <a:avLst/>
          </a:prstGeom>
          <a:solidFill>
            <a:srgbClr val="AAAAAA"/>
          </a:solidFill>
        </p:spPr>
        <p:txBody>
          <a:bodyPr vert="horz" wrap="square" rtlCol="0">
            <a:spAutoFit/>
          </a:bodyPr>
          <a:lstStyle/>
          <a:p>
            <a:pPr algn="l">
              <a:lnSpc>
                <a:spcPct val="90000"/>
              </a:lnSpc>
              <a:spcBef>
                <a:spcPts val="100"/>
              </a:spcBef>
              <a:spcAft>
                <a:spcPts val="100"/>
              </a:spcAft>
            </a:pPr>
            <a:endParaRPr lang="en-US" sz="850" b="1" i="0" u="none" baseline="0" dirty="0" smtClean="0">
              <a:solidFill>
                <a:srgbClr val="7F7F7F"/>
              </a:solidFill>
              <a:latin typeface="museo sans for dell"/>
            </a:endParaRPr>
          </a:p>
        </p:txBody>
      </p:sp>
    </p:spTree>
    <p:extLst>
      <p:ext uri="{BB962C8B-B14F-4D97-AF65-F5344CB8AC3E}">
        <p14:creationId xmlns:p14="http://schemas.microsoft.com/office/powerpoint/2010/main" val="3106597896"/>
      </p:ext>
    </p:extLst>
  </p:cSld>
  <p:clrMapOvr>
    <a:masterClrMapping/>
  </p:clrMapOvr>
  <p:transition spd="med">
    <p:wipe dir="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Dell Dark Blue divider slide">
    <p:bg>
      <p:bgPr>
        <a:solidFill>
          <a:srgbClr val="002060"/>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64632" y="2331028"/>
            <a:ext cx="6850901" cy="1994392"/>
          </a:xfrm>
        </p:spPr>
        <p:txBody>
          <a:bodyPr anchor="ctr" anchorCtr="0">
            <a:normAutofit/>
          </a:bodyPr>
          <a:lstStyle>
            <a:lvl1pPr>
              <a:defRPr sz="5400" baseline="0">
                <a:solidFill>
                  <a:schemeClr val="tx2"/>
                </a:solidFill>
              </a:defRPr>
            </a:lvl1pPr>
          </a:lstStyle>
          <a:p>
            <a:r>
              <a:rPr lang="en-US" dirty="0" smtClean="0"/>
              <a:t>Click to edit divider slide title  </a:t>
            </a:r>
            <a:endParaRPr lang="en-US" dirty="0"/>
          </a:p>
        </p:txBody>
      </p:sp>
      <p:pic>
        <p:nvPicPr>
          <p:cNvPr id="5" name="Picture 9" descr="white"/>
          <p:cNvPicPr>
            <a:picLocks noChangeAspect="1" noChangeArrowheads="1"/>
          </p:cNvPicPr>
          <p:nvPr userDrawn="1"/>
        </p:nvPicPr>
        <p:blipFill>
          <a:blip r:embed="rId2" cstate="screen"/>
          <a:srcRect/>
          <a:stretch>
            <a:fillRect/>
          </a:stretch>
        </p:blipFill>
        <p:spPr bwMode="black">
          <a:xfrm>
            <a:off x="8296030" y="6043261"/>
            <a:ext cx="550664" cy="550664"/>
          </a:xfrm>
          <a:prstGeom prst="rect">
            <a:avLst/>
          </a:prstGeom>
          <a:noFill/>
          <a:ln w="9525">
            <a:noFill/>
            <a:miter lim="800000"/>
            <a:headEnd/>
            <a:tailEnd/>
          </a:ln>
        </p:spPr>
      </p:pic>
    </p:spTree>
    <p:extLst>
      <p:ext uri="{BB962C8B-B14F-4D97-AF65-F5344CB8AC3E}">
        <p14:creationId xmlns:p14="http://schemas.microsoft.com/office/powerpoint/2010/main" val="1994142162"/>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4631" y="362515"/>
            <a:ext cx="7955280" cy="853440"/>
          </a:xfrm>
        </p:spPr>
        <p:txBody>
          <a:bodyPr/>
          <a:lstStyle>
            <a:lvl1pPr>
              <a:defRPr/>
            </a:lvl1pPr>
          </a:lstStyle>
          <a:p>
            <a:r>
              <a:rPr lang="en-US" dirty="0" smtClean="0"/>
              <a:t>Click to edit content page title</a:t>
            </a:r>
            <a:endParaRPr lang="en-US" dirty="0"/>
          </a:p>
        </p:txBody>
      </p:sp>
      <p:sp>
        <p:nvSpPr>
          <p:cNvPr id="6" name="Content Placeholder 2"/>
          <p:cNvSpPr>
            <a:spLocks noGrp="1"/>
          </p:cNvSpPr>
          <p:nvPr>
            <p:ph sz="half" idx="13" hasCustomPrompt="1"/>
          </p:nvPr>
        </p:nvSpPr>
        <p:spPr>
          <a:xfrm>
            <a:off x="364632" y="1706880"/>
            <a:ext cx="3840480" cy="42672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479432" y="1706880"/>
            <a:ext cx="3840480" cy="42672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Footer Placeholder 4"/>
          <p:cNvSpPr txBox="1">
            <a:spLocks/>
          </p:cNvSpPr>
          <p:nvPr userDrawn="1"/>
        </p:nvSpPr>
        <p:spPr>
          <a:xfrm>
            <a:off x="591920" y="6381321"/>
            <a:ext cx="1885950" cy="152400"/>
          </a:xfrm>
          <a:prstGeom prst="rect">
            <a:avLst/>
          </a:prstGeom>
          <a:noFill/>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AAAAAA"/>
                </a:solidFill>
                <a:effectLst/>
                <a:uLnTx/>
                <a:uFillTx/>
                <a:latin typeface="+mn-lt"/>
                <a:ea typeface="+mn-ea"/>
                <a:cs typeface="+mn-cs"/>
              </a:rPr>
              <a:t>@</a:t>
            </a:r>
            <a:r>
              <a:rPr kumimoji="0" lang="en-US" sz="1000" b="0" i="0" u="none" strike="noStrike" kern="1200" cap="none" spc="0" normalizeH="0" baseline="0" noProof="0" dirty="0" err="1" smtClean="0">
                <a:ln>
                  <a:noFill/>
                </a:ln>
                <a:solidFill>
                  <a:srgbClr val="AAAAAA"/>
                </a:solidFill>
                <a:effectLst/>
                <a:uLnTx/>
                <a:uFillTx/>
                <a:latin typeface="+mn-lt"/>
                <a:ea typeface="+mn-ea"/>
                <a:cs typeface="+mn-cs"/>
              </a:rPr>
              <a:t>DellEnterprise</a:t>
            </a:r>
            <a:endParaRPr kumimoji="0" lang="en-US" sz="1000" b="0" i="0" u="none" strike="noStrike" kern="1200" cap="none" spc="0" normalizeH="0" baseline="0" noProof="0" dirty="0">
              <a:ln>
                <a:noFill/>
              </a:ln>
              <a:solidFill>
                <a:srgbClr val="AAAAAA"/>
              </a:solidFill>
              <a:effectLst/>
              <a:uLnTx/>
              <a:uFillTx/>
              <a:latin typeface="+mn-lt"/>
              <a:ea typeface="+mn-ea"/>
              <a:cs typeface="+mn-cs"/>
            </a:endParaRPr>
          </a:p>
        </p:txBody>
      </p:sp>
      <p:sp>
        <p:nvSpPr>
          <p:cNvPr id="8" name="Footer Placeholder 4"/>
          <p:cNvSpPr txBox="1">
            <a:spLocks/>
          </p:cNvSpPr>
          <p:nvPr userDrawn="1"/>
        </p:nvSpPr>
        <p:spPr>
          <a:xfrm>
            <a:off x="6492678" y="6381321"/>
            <a:ext cx="1885950" cy="152400"/>
          </a:xfrm>
          <a:prstGeom prst="rect">
            <a:avLst/>
          </a:prstGeom>
          <a:noFill/>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AAAAAA"/>
                </a:solidFill>
                <a:effectLst/>
                <a:uLnTx/>
                <a:uFillTx/>
                <a:latin typeface="Museo Sans For Dell" pitchFamily="2" charset="0"/>
                <a:ea typeface="+mn-ea"/>
                <a:cs typeface="+mn-cs"/>
              </a:rPr>
              <a:t>Enterprise Marketing</a:t>
            </a:r>
            <a:endParaRPr kumimoji="0" lang="en-US" sz="1000" b="0" i="0" u="none" strike="noStrike" kern="1200" cap="none" spc="0" normalizeH="0" baseline="0" noProof="0" dirty="0">
              <a:ln>
                <a:noFill/>
              </a:ln>
              <a:solidFill>
                <a:srgbClr val="AAAAAA"/>
              </a:solidFill>
              <a:effectLst/>
              <a:uLnTx/>
              <a:uFillTx/>
              <a:latin typeface="Museo Sans For Dell" pitchFamily="2" charset="0"/>
              <a:ea typeface="+mn-ea"/>
              <a:cs typeface="+mn-cs"/>
            </a:endParaRPr>
          </a:p>
        </p:txBody>
      </p:sp>
    </p:spTree>
    <p:extLst>
      <p:ext uri="{BB962C8B-B14F-4D97-AF65-F5344CB8AC3E}">
        <p14:creationId xmlns:p14="http://schemas.microsoft.com/office/powerpoint/2010/main" val="1024378676"/>
      </p:ext>
    </p:extLst>
  </p:cSld>
  <p:clrMapOvr>
    <a:masterClrMapping/>
  </p:clrMapOvr>
  <p:transition spd="med">
    <p:wipe dir="r"/>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Dell Dark Blue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4631" y="362515"/>
            <a:ext cx="7955280" cy="85344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364632" y="1706880"/>
            <a:ext cx="7924386" cy="42672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3861504521"/>
      </p:ext>
    </p:extLst>
  </p:cSld>
  <p:clrMapOvr>
    <a:masterClrMapping/>
  </p:clrMapOvr>
  <p:transition spd="med">
    <p:wipe dir="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with Dell Dark Blue footer with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64631" y="1463040"/>
            <a:ext cx="7955280" cy="318456"/>
          </a:xfrm>
        </p:spPr>
        <p:txBody>
          <a:bodyPr/>
          <a:lstStyle>
            <a:lvl1pPr marL="0" indent="0">
              <a:buNone/>
              <a:defRPr b="1"/>
            </a:lvl1pPr>
          </a:lstStyle>
          <a:p>
            <a:pPr lvl="0"/>
            <a:r>
              <a:rPr lang="en-US" dirty="0" smtClean="0"/>
              <a:t>Subhead</a:t>
            </a:r>
            <a:endParaRPr lang="en-US" dirty="0"/>
          </a:p>
        </p:txBody>
      </p:sp>
      <p:sp>
        <p:nvSpPr>
          <p:cNvPr id="2" name="Title 1"/>
          <p:cNvSpPr>
            <a:spLocks noGrp="1"/>
          </p:cNvSpPr>
          <p:nvPr>
            <p:ph type="title" hasCustomPrompt="1"/>
          </p:nvPr>
        </p:nvSpPr>
        <p:spPr>
          <a:xfrm>
            <a:off x="364631" y="362513"/>
            <a:ext cx="7955280" cy="853440"/>
          </a:xfrm>
        </p:spPr>
        <p:txBody>
          <a:bodyPr>
            <a:normAutofit/>
          </a:bodyPr>
          <a:lstStyle>
            <a:lvl1pPr>
              <a:defRPr baseline="0"/>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385587" y="2072640"/>
            <a:ext cx="7955280" cy="402336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04785095"/>
      </p:ext>
    </p:extLst>
  </p:cSld>
  <p:clrMapOvr>
    <a:masterClrMapping/>
  </p:clrMapOvr>
  <p:transition spd="med">
    <p:wipe dir="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Dell Dark Blue footer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4631" y="362515"/>
            <a:ext cx="7955280" cy="853440"/>
          </a:xfrm>
        </p:spPr>
        <p:txBody>
          <a:bodyPr/>
          <a:lstStyle>
            <a:lvl1pPr>
              <a:defRPr/>
            </a:lvl1pPr>
          </a:lstStyle>
          <a:p>
            <a:r>
              <a:rPr lang="en-US" dirty="0" smtClean="0"/>
              <a:t>Click to edit content page title</a:t>
            </a:r>
            <a:endParaRPr lang="en-US" dirty="0"/>
          </a:p>
        </p:txBody>
      </p:sp>
      <p:sp>
        <p:nvSpPr>
          <p:cNvPr id="6" name="Content Placeholder 2"/>
          <p:cNvSpPr>
            <a:spLocks noGrp="1"/>
          </p:cNvSpPr>
          <p:nvPr>
            <p:ph sz="half" idx="13" hasCustomPrompt="1"/>
          </p:nvPr>
        </p:nvSpPr>
        <p:spPr>
          <a:xfrm>
            <a:off x="364632" y="1706880"/>
            <a:ext cx="3840480" cy="42672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479432" y="1706880"/>
            <a:ext cx="3840480" cy="42672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663614928"/>
      </p:ext>
    </p:extLst>
  </p:cSld>
  <p:clrMapOvr>
    <a:masterClrMapping/>
  </p:clrMapOvr>
  <p:transition spd="med">
    <p:wipe dir="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with Dell Dark Blue footer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67094" y="365759"/>
            <a:ext cx="4285279" cy="853440"/>
          </a:xfrm>
        </p:spPr>
        <p:txBody>
          <a:bodyPr/>
          <a:lstStyle>
            <a:lvl1pPr>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364632" y="1706880"/>
            <a:ext cx="4283860" cy="42672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121837565"/>
      </p:ext>
    </p:extLst>
  </p:cSld>
  <p:clrMapOvr>
    <a:masterClrMapping/>
  </p:clrMapOvr>
  <p:transition spd="med">
    <p:wipe dir="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with Dell Dark Blue footer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4632" y="365760"/>
            <a:ext cx="5065324" cy="443199"/>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364632" y="1706880"/>
            <a:ext cx="4297680" cy="42672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364632" y="1092200"/>
            <a:ext cx="4297680" cy="318456"/>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val="1385845198"/>
      </p:ext>
    </p:extLst>
  </p:cSld>
  <p:clrMapOvr>
    <a:masterClrMapping/>
  </p:clrMapOvr>
  <p:transition spd="med">
    <p:wipe dir="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with Dell Dark Blue footer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4632" y="365761"/>
            <a:ext cx="4297680" cy="886396"/>
          </a:xfrm>
        </p:spPr>
        <p:txBody>
          <a:bodyPr/>
          <a:lstStyle>
            <a:lvl1pPr>
              <a:defRPr baseline="0"/>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364632" y="2072640"/>
            <a:ext cx="4297680" cy="402336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364632" y="1484464"/>
            <a:ext cx="4297680" cy="318456"/>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val="2996620796"/>
      </p:ext>
    </p:extLst>
  </p:cSld>
  <p:clrMapOvr>
    <a:masterClrMapping/>
  </p:clrMapOvr>
  <p:transition spd="med">
    <p:wipe dir="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with Dell Dark Blue footer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4631" y="362515"/>
            <a:ext cx="7955280" cy="886396"/>
          </a:xfrm>
        </p:spPr>
        <p:txBody>
          <a:bodyPr/>
          <a:lstStyle>
            <a:lvl1pPr>
              <a:defRPr/>
            </a:lvl1pPr>
          </a:lstStyle>
          <a:p>
            <a:r>
              <a:rPr lang="en-US" dirty="0" smtClean="0"/>
              <a:t>Click to edit content page title</a:t>
            </a:r>
            <a:endParaRPr lang="en-US" dirty="0"/>
          </a:p>
        </p:txBody>
      </p:sp>
    </p:spTree>
    <p:extLst>
      <p:ext uri="{BB962C8B-B14F-4D97-AF65-F5344CB8AC3E}">
        <p14:creationId xmlns:p14="http://schemas.microsoft.com/office/powerpoint/2010/main" val="1343509151"/>
      </p:ext>
    </p:extLst>
  </p:cSld>
  <p:clrMapOvr>
    <a:masterClrMapping/>
  </p:clrMapOvr>
  <p:transition spd="med">
    <p:wipe dir="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Image with Dell Dark Blue footer ">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fl"/>
          <p:cNvSpPr txBox="1"/>
          <p:nvPr userDrawn="1"/>
        </p:nvSpPr>
        <p:spPr>
          <a:xfrm>
            <a:off x="0" y="6663042"/>
            <a:ext cx="9144000" cy="210058"/>
          </a:xfrm>
          <a:prstGeom prst="rect">
            <a:avLst/>
          </a:prstGeom>
          <a:solidFill>
            <a:srgbClr val="002060"/>
          </a:solidFill>
        </p:spPr>
        <p:txBody>
          <a:bodyPr vert="horz" wrap="square" rtlCol="0">
            <a:spAutoFit/>
          </a:bodyPr>
          <a:lstStyle/>
          <a:p>
            <a:pPr algn="l">
              <a:lnSpc>
                <a:spcPct val="90000"/>
              </a:lnSpc>
              <a:spcBef>
                <a:spcPts val="100"/>
              </a:spcBef>
              <a:spcAft>
                <a:spcPts val="100"/>
              </a:spcAft>
            </a:pPr>
            <a:endParaRPr lang="en-US" sz="850" b="1" i="0" u="none" baseline="0" dirty="0" smtClean="0">
              <a:solidFill>
                <a:srgbClr val="7F7F7F"/>
              </a:solidFill>
              <a:latin typeface="museo sans for dell"/>
            </a:endParaRPr>
          </a:p>
        </p:txBody>
      </p:sp>
    </p:spTree>
    <p:extLst>
      <p:ext uri="{BB962C8B-B14F-4D97-AF65-F5344CB8AC3E}">
        <p14:creationId xmlns:p14="http://schemas.microsoft.com/office/powerpoint/2010/main" val="3720534395"/>
      </p:ext>
    </p:extLst>
  </p:cSld>
  <p:clrMapOvr>
    <a:masterClrMapping/>
  </p:clrMapOvr>
  <p:transition spd="med">
    <p:wipe dir="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Dell Green divider slide">
    <p:bg>
      <p:bgPr>
        <a:solidFill>
          <a:schemeClr val="accent3"/>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64632" y="2331028"/>
            <a:ext cx="6850901" cy="1994392"/>
          </a:xfrm>
        </p:spPr>
        <p:txBody>
          <a:bodyPr anchor="ctr" anchorCtr="0">
            <a:normAutofit/>
          </a:bodyPr>
          <a:lstStyle>
            <a:lvl1pPr>
              <a:defRPr sz="5400" baseline="0">
                <a:solidFill>
                  <a:schemeClr val="tx2"/>
                </a:solidFill>
              </a:defRPr>
            </a:lvl1pPr>
          </a:lstStyle>
          <a:p>
            <a:r>
              <a:rPr lang="en-US" dirty="0" smtClean="0"/>
              <a:t>Click to edit divider slide title  </a:t>
            </a:r>
            <a:endParaRPr lang="en-US" dirty="0"/>
          </a:p>
        </p:txBody>
      </p:sp>
      <p:pic>
        <p:nvPicPr>
          <p:cNvPr id="5" name="Picture 9" descr="white"/>
          <p:cNvPicPr>
            <a:picLocks noChangeAspect="1" noChangeArrowheads="1"/>
          </p:cNvPicPr>
          <p:nvPr userDrawn="1"/>
        </p:nvPicPr>
        <p:blipFill>
          <a:blip r:embed="rId2" cstate="screen"/>
          <a:srcRect/>
          <a:stretch>
            <a:fillRect/>
          </a:stretch>
        </p:blipFill>
        <p:spPr bwMode="black">
          <a:xfrm>
            <a:off x="8296030" y="6043261"/>
            <a:ext cx="550664" cy="550664"/>
          </a:xfrm>
          <a:prstGeom prst="rect">
            <a:avLst/>
          </a:prstGeom>
          <a:noFill/>
          <a:ln w="9525">
            <a:noFill/>
            <a:miter lim="800000"/>
            <a:headEnd/>
            <a:tailEnd/>
          </a:ln>
        </p:spPr>
      </p:pic>
    </p:spTree>
    <p:extLst>
      <p:ext uri="{BB962C8B-B14F-4D97-AF65-F5344CB8AC3E}">
        <p14:creationId xmlns:p14="http://schemas.microsoft.com/office/powerpoint/2010/main" val="1502156822"/>
      </p:ext>
    </p:extLst>
  </p:cSld>
  <p:clrMapOvr>
    <a:masterClrMapping/>
  </p:clrMapOvr>
  <p:transition spd="med">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ntent with Dell Green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4631" y="362515"/>
            <a:ext cx="7955280" cy="85344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364632" y="1706880"/>
            <a:ext cx="7924386" cy="42672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810941621"/>
      </p:ext>
    </p:extLst>
  </p:cSld>
  <p:clrMapOvr>
    <a:masterClrMapping/>
  </p:clrMapOvr>
  <p:transition spd="med">
    <p:wipe dir="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446117" y="365759"/>
            <a:ext cx="4285279" cy="853440"/>
          </a:xfrm>
        </p:spPr>
        <p:txBody>
          <a:bodyPr/>
          <a:lstStyle>
            <a:lvl1pPr>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443655" y="1706880"/>
            <a:ext cx="4283860" cy="42672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4" name="Footer Placeholder 4"/>
          <p:cNvSpPr txBox="1">
            <a:spLocks/>
          </p:cNvSpPr>
          <p:nvPr userDrawn="1"/>
        </p:nvSpPr>
        <p:spPr>
          <a:xfrm>
            <a:off x="591920" y="6381321"/>
            <a:ext cx="1885950" cy="152400"/>
          </a:xfrm>
          <a:prstGeom prst="rect">
            <a:avLst/>
          </a:prstGeom>
          <a:noFill/>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AAAAAA"/>
                </a:solidFill>
                <a:effectLst/>
                <a:uLnTx/>
                <a:uFillTx/>
                <a:latin typeface="+mn-lt"/>
                <a:ea typeface="+mn-ea"/>
                <a:cs typeface="+mn-cs"/>
              </a:rPr>
              <a:t>@</a:t>
            </a:r>
            <a:r>
              <a:rPr kumimoji="0" lang="en-US" sz="1000" b="0" i="0" u="none" strike="noStrike" kern="1200" cap="none" spc="0" normalizeH="0" baseline="0" noProof="0" dirty="0" err="1" smtClean="0">
                <a:ln>
                  <a:noFill/>
                </a:ln>
                <a:solidFill>
                  <a:srgbClr val="AAAAAA"/>
                </a:solidFill>
                <a:effectLst/>
                <a:uLnTx/>
                <a:uFillTx/>
                <a:latin typeface="+mn-lt"/>
                <a:ea typeface="+mn-ea"/>
                <a:cs typeface="+mn-cs"/>
              </a:rPr>
              <a:t>DellEnterprise</a:t>
            </a:r>
            <a:endParaRPr kumimoji="0" lang="en-US" sz="1000" b="0" i="0" u="none" strike="noStrike" kern="1200" cap="none" spc="0" normalizeH="0" baseline="0" noProof="0" dirty="0">
              <a:ln>
                <a:noFill/>
              </a:ln>
              <a:solidFill>
                <a:srgbClr val="AAAAAA"/>
              </a:solidFill>
              <a:effectLst/>
              <a:uLnTx/>
              <a:uFillTx/>
              <a:latin typeface="+mn-lt"/>
              <a:ea typeface="+mn-ea"/>
              <a:cs typeface="+mn-cs"/>
            </a:endParaRPr>
          </a:p>
        </p:txBody>
      </p:sp>
      <p:sp>
        <p:nvSpPr>
          <p:cNvPr id="6" name="Footer Placeholder 4"/>
          <p:cNvSpPr txBox="1">
            <a:spLocks/>
          </p:cNvSpPr>
          <p:nvPr userDrawn="1"/>
        </p:nvSpPr>
        <p:spPr>
          <a:xfrm>
            <a:off x="6492678" y="6381321"/>
            <a:ext cx="1885950" cy="152400"/>
          </a:xfrm>
          <a:prstGeom prst="rect">
            <a:avLst/>
          </a:prstGeom>
          <a:noFill/>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AAAAAA"/>
                </a:solidFill>
                <a:effectLst/>
                <a:uLnTx/>
                <a:uFillTx/>
                <a:latin typeface="Museo Sans For Dell" pitchFamily="2" charset="0"/>
                <a:ea typeface="+mn-ea"/>
                <a:cs typeface="+mn-cs"/>
              </a:rPr>
              <a:t>Enterprise Marketing</a:t>
            </a:r>
            <a:endParaRPr kumimoji="0" lang="en-US" sz="1000" b="0" i="0" u="none" strike="noStrike" kern="1200" cap="none" spc="0" normalizeH="0" baseline="0" noProof="0" dirty="0">
              <a:ln>
                <a:noFill/>
              </a:ln>
              <a:solidFill>
                <a:srgbClr val="AAAAAA"/>
              </a:solidFill>
              <a:effectLst/>
              <a:uLnTx/>
              <a:uFillTx/>
              <a:latin typeface="Museo Sans For Dell" pitchFamily="2" charset="0"/>
              <a:ea typeface="+mn-ea"/>
              <a:cs typeface="+mn-cs"/>
            </a:endParaRPr>
          </a:p>
        </p:txBody>
      </p:sp>
    </p:spTree>
    <p:extLst>
      <p:ext uri="{BB962C8B-B14F-4D97-AF65-F5344CB8AC3E}">
        <p14:creationId xmlns:p14="http://schemas.microsoft.com/office/powerpoint/2010/main" val="1424754075"/>
      </p:ext>
    </p:extLst>
  </p:cSld>
  <p:clrMapOvr>
    <a:masterClrMapping/>
  </p:clrMapOvr>
  <p:transition spd="med">
    <p:wipe dir="r"/>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ent with Dell Green footer with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64631" y="1463040"/>
            <a:ext cx="7955280" cy="318456"/>
          </a:xfrm>
        </p:spPr>
        <p:txBody>
          <a:bodyPr/>
          <a:lstStyle>
            <a:lvl1pPr marL="0" indent="0">
              <a:buNone/>
              <a:defRPr b="1"/>
            </a:lvl1pPr>
          </a:lstStyle>
          <a:p>
            <a:pPr lvl="0"/>
            <a:r>
              <a:rPr lang="en-US" dirty="0" smtClean="0"/>
              <a:t>Subhead</a:t>
            </a:r>
            <a:endParaRPr lang="en-US" dirty="0"/>
          </a:p>
        </p:txBody>
      </p:sp>
      <p:sp>
        <p:nvSpPr>
          <p:cNvPr id="2" name="Title 1"/>
          <p:cNvSpPr>
            <a:spLocks noGrp="1"/>
          </p:cNvSpPr>
          <p:nvPr>
            <p:ph type="title" hasCustomPrompt="1"/>
          </p:nvPr>
        </p:nvSpPr>
        <p:spPr>
          <a:xfrm>
            <a:off x="364631" y="362513"/>
            <a:ext cx="7955280" cy="853440"/>
          </a:xfrm>
        </p:spPr>
        <p:txBody>
          <a:bodyPr>
            <a:normAutofit/>
          </a:bodyPr>
          <a:lstStyle>
            <a:lvl1pPr>
              <a:defRPr baseline="0"/>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385587" y="2072640"/>
            <a:ext cx="7955280" cy="402336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33652617"/>
      </p:ext>
    </p:extLst>
  </p:cSld>
  <p:clrMapOvr>
    <a:masterClrMapping/>
  </p:clrMapOvr>
  <p:transition spd="med">
    <p:wipe dir="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ntent with Dell Green footer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4631" y="362515"/>
            <a:ext cx="7955280" cy="853440"/>
          </a:xfrm>
        </p:spPr>
        <p:txBody>
          <a:bodyPr/>
          <a:lstStyle>
            <a:lvl1pPr>
              <a:defRPr/>
            </a:lvl1pPr>
          </a:lstStyle>
          <a:p>
            <a:r>
              <a:rPr lang="en-US" dirty="0" smtClean="0"/>
              <a:t>Click to edit content page title</a:t>
            </a:r>
            <a:endParaRPr lang="en-US" dirty="0"/>
          </a:p>
        </p:txBody>
      </p:sp>
      <p:sp>
        <p:nvSpPr>
          <p:cNvPr id="6" name="Content Placeholder 2"/>
          <p:cNvSpPr>
            <a:spLocks noGrp="1"/>
          </p:cNvSpPr>
          <p:nvPr>
            <p:ph sz="half" idx="13" hasCustomPrompt="1"/>
          </p:nvPr>
        </p:nvSpPr>
        <p:spPr>
          <a:xfrm>
            <a:off x="364632" y="1706880"/>
            <a:ext cx="3840480" cy="42672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479432" y="1706880"/>
            <a:ext cx="3840480" cy="42672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523768224"/>
      </p:ext>
    </p:extLst>
  </p:cSld>
  <p:clrMapOvr>
    <a:masterClrMapping/>
  </p:clrMapOvr>
  <p:transition spd="med">
    <p:wipe dir="r"/>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with Dell Green footer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67094" y="365759"/>
            <a:ext cx="4285279" cy="853440"/>
          </a:xfrm>
        </p:spPr>
        <p:txBody>
          <a:bodyPr/>
          <a:lstStyle>
            <a:lvl1pPr>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364632" y="1706880"/>
            <a:ext cx="4283860" cy="42672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1389492939"/>
      </p:ext>
    </p:extLst>
  </p:cSld>
  <p:clrMapOvr>
    <a:masterClrMapping/>
  </p:clrMapOvr>
  <p:transition spd="med">
    <p:wipe dir="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ntent with Dell Green footer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53343" y="365760"/>
            <a:ext cx="6149058" cy="443199"/>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353343" y="1706880"/>
            <a:ext cx="4297680" cy="42672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353343" y="1092200"/>
            <a:ext cx="4297680" cy="318456"/>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val="2506907099"/>
      </p:ext>
    </p:extLst>
  </p:cSld>
  <p:clrMapOvr>
    <a:masterClrMapping/>
  </p:clrMapOvr>
  <p:transition spd="med">
    <p:wipe dir="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ntent with Dell Green footer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4632" y="365761"/>
            <a:ext cx="4297680" cy="886396"/>
          </a:xfrm>
        </p:spPr>
        <p:txBody>
          <a:bodyPr/>
          <a:lstStyle>
            <a:lvl1pPr>
              <a:defRPr baseline="0"/>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364632" y="2072640"/>
            <a:ext cx="4297680" cy="402336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364632" y="1484464"/>
            <a:ext cx="4297680" cy="318456"/>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val="1391418642"/>
      </p:ext>
    </p:extLst>
  </p:cSld>
  <p:clrMapOvr>
    <a:masterClrMapping/>
  </p:clrMapOvr>
  <p:transition spd="med">
    <p:wipe dir="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ntent with Dell Green footer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4631" y="362515"/>
            <a:ext cx="7955280" cy="886396"/>
          </a:xfrm>
        </p:spPr>
        <p:txBody>
          <a:bodyPr/>
          <a:lstStyle>
            <a:lvl1pPr>
              <a:defRPr/>
            </a:lvl1pPr>
          </a:lstStyle>
          <a:p>
            <a:r>
              <a:rPr lang="en-US" dirty="0" smtClean="0"/>
              <a:t>Click to edit content page title</a:t>
            </a:r>
            <a:endParaRPr lang="en-US" dirty="0"/>
          </a:p>
        </p:txBody>
      </p:sp>
    </p:spTree>
    <p:extLst>
      <p:ext uri="{BB962C8B-B14F-4D97-AF65-F5344CB8AC3E}">
        <p14:creationId xmlns:p14="http://schemas.microsoft.com/office/powerpoint/2010/main" val="2265413008"/>
      </p:ext>
    </p:extLst>
  </p:cSld>
  <p:clrMapOvr>
    <a:masterClrMapping/>
  </p:clrMapOvr>
  <p:transition spd="med">
    <p:wipe dir="r"/>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Image with Dell Green footer">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fl"/>
          <p:cNvSpPr txBox="1"/>
          <p:nvPr userDrawn="1"/>
        </p:nvSpPr>
        <p:spPr>
          <a:xfrm>
            <a:off x="0" y="6651753"/>
            <a:ext cx="9144000" cy="210058"/>
          </a:xfrm>
          <a:prstGeom prst="rect">
            <a:avLst/>
          </a:prstGeom>
          <a:solidFill>
            <a:schemeClr val="accent3"/>
          </a:solidFill>
        </p:spPr>
        <p:txBody>
          <a:bodyPr vert="horz" wrap="square" rtlCol="0">
            <a:spAutoFit/>
          </a:bodyPr>
          <a:lstStyle/>
          <a:p>
            <a:pPr algn="l">
              <a:lnSpc>
                <a:spcPct val="90000"/>
              </a:lnSpc>
              <a:spcBef>
                <a:spcPts val="100"/>
              </a:spcBef>
              <a:spcAft>
                <a:spcPts val="100"/>
              </a:spcAft>
            </a:pPr>
            <a:endParaRPr lang="en-US" sz="850" b="1" i="0" u="none" baseline="0" dirty="0" smtClean="0">
              <a:solidFill>
                <a:srgbClr val="7F7F7F"/>
              </a:solidFill>
              <a:latin typeface="museo sans for dell"/>
            </a:endParaRPr>
          </a:p>
        </p:txBody>
      </p:sp>
    </p:spTree>
    <p:extLst>
      <p:ext uri="{BB962C8B-B14F-4D97-AF65-F5344CB8AC3E}">
        <p14:creationId xmlns:p14="http://schemas.microsoft.com/office/powerpoint/2010/main" val="1514399299"/>
      </p:ext>
    </p:extLst>
  </p:cSld>
  <p:clrMapOvr>
    <a:masterClrMapping/>
  </p:clrMapOvr>
  <p:transition spd="med">
    <p:wipe dir="r"/>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Dell Yellow divider slide">
    <p:bg>
      <p:bgPr>
        <a:solidFill>
          <a:schemeClr val="accent4"/>
        </a:solidFill>
        <a:effectLst/>
      </p:bgPr>
    </p:bg>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64632" y="2331028"/>
            <a:ext cx="6850901" cy="1994392"/>
          </a:xfrm>
        </p:spPr>
        <p:txBody>
          <a:bodyPr anchor="ctr" anchorCtr="0">
            <a:normAutofit/>
          </a:bodyPr>
          <a:lstStyle>
            <a:lvl1pPr>
              <a:defRPr sz="5400" baseline="0">
                <a:solidFill>
                  <a:schemeClr val="tx2"/>
                </a:solidFill>
              </a:defRPr>
            </a:lvl1pPr>
          </a:lstStyle>
          <a:p>
            <a:r>
              <a:rPr lang="en-US" dirty="0" smtClean="0"/>
              <a:t>Click to edit divider slide title  </a:t>
            </a:r>
            <a:endParaRPr lang="en-US" dirty="0"/>
          </a:p>
        </p:txBody>
      </p:sp>
      <p:pic>
        <p:nvPicPr>
          <p:cNvPr id="5" name="Picture 9" descr="white"/>
          <p:cNvPicPr>
            <a:picLocks noChangeAspect="1" noChangeArrowheads="1"/>
          </p:cNvPicPr>
          <p:nvPr userDrawn="1"/>
        </p:nvPicPr>
        <p:blipFill>
          <a:blip r:embed="rId2" cstate="screen"/>
          <a:srcRect/>
          <a:stretch>
            <a:fillRect/>
          </a:stretch>
        </p:blipFill>
        <p:spPr bwMode="black">
          <a:xfrm>
            <a:off x="8296030" y="6043261"/>
            <a:ext cx="550664" cy="550664"/>
          </a:xfrm>
          <a:prstGeom prst="rect">
            <a:avLst/>
          </a:prstGeom>
          <a:noFill/>
          <a:ln w="9525">
            <a:noFill/>
            <a:miter lim="800000"/>
            <a:headEnd/>
            <a:tailEnd/>
          </a:ln>
        </p:spPr>
      </p:pic>
    </p:spTree>
    <p:extLst>
      <p:ext uri="{BB962C8B-B14F-4D97-AF65-F5344CB8AC3E}">
        <p14:creationId xmlns:p14="http://schemas.microsoft.com/office/powerpoint/2010/main" val="22297336"/>
      </p:ext>
    </p:extLst>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with Dell Yellow foot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4631" y="362515"/>
            <a:ext cx="7955280" cy="853440"/>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364632" y="1706880"/>
            <a:ext cx="7924386" cy="42672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508873814"/>
      </p:ext>
    </p:extLst>
  </p:cSld>
  <p:clrMapOvr>
    <a:masterClrMapping/>
  </p:clrMapOvr>
  <p:transition spd="med">
    <p:wipe dir="r"/>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Dell Yellow footer with subhead">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64631" y="1463040"/>
            <a:ext cx="7955280" cy="318456"/>
          </a:xfrm>
        </p:spPr>
        <p:txBody>
          <a:bodyPr/>
          <a:lstStyle>
            <a:lvl1pPr marL="0" indent="0">
              <a:buNone/>
              <a:defRPr b="1"/>
            </a:lvl1pPr>
          </a:lstStyle>
          <a:p>
            <a:pPr lvl="0"/>
            <a:r>
              <a:rPr lang="en-US" dirty="0" smtClean="0"/>
              <a:t>Subhead</a:t>
            </a:r>
            <a:endParaRPr lang="en-US" dirty="0"/>
          </a:p>
        </p:txBody>
      </p:sp>
      <p:sp>
        <p:nvSpPr>
          <p:cNvPr id="2" name="Title 1"/>
          <p:cNvSpPr>
            <a:spLocks noGrp="1"/>
          </p:cNvSpPr>
          <p:nvPr>
            <p:ph type="title" hasCustomPrompt="1"/>
          </p:nvPr>
        </p:nvSpPr>
        <p:spPr>
          <a:xfrm>
            <a:off x="364631" y="362513"/>
            <a:ext cx="7955280" cy="853440"/>
          </a:xfrm>
        </p:spPr>
        <p:txBody>
          <a:bodyPr>
            <a:normAutofit/>
          </a:bodyPr>
          <a:lstStyle>
            <a:lvl1pPr>
              <a:defRPr baseline="0"/>
            </a:lvl1pPr>
          </a:lstStyle>
          <a:p>
            <a:r>
              <a:rPr lang="en-US" dirty="0" smtClean="0"/>
              <a:t>Click to edit content page title </a:t>
            </a:r>
            <a:endParaRPr lang="en-US" dirty="0"/>
          </a:p>
        </p:txBody>
      </p:sp>
      <p:sp>
        <p:nvSpPr>
          <p:cNvPr id="6" name="Content Placeholder 2"/>
          <p:cNvSpPr>
            <a:spLocks noGrp="1"/>
          </p:cNvSpPr>
          <p:nvPr>
            <p:ph sz="half" idx="1" hasCustomPrompt="1"/>
          </p:nvPr>
        </p:nvSpPr>
        <p:spPr>
          <a:xfrm>
            <a:off x="385587" y="2072640"/>
            <a:ext cx="7955280" cy="402336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439223848"/>
      </p:ext>
    </p:extLst>
  </p:cSld>
  <p:clrMapOvr>
    <a:masterClrMapping/>
  </p:clrMapOvr>
  <p:transition spd="med">
    <p:wipe dir="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4631" y="365760"/>
            <a:ext cx="5810391" cy="443199"/>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364632" y="1706880"/>
            <a:ext cx="4297680" cy="42672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364632" y="1092200"/>
            <a:ext cx="4297680" cy="318456"/>
          </a:xfrm>
        </p:spPr>
        <p:txBody>
          <a:bodyPr/>
          <a:lstStyle>
            <a:lvl1pPr marL="0" indent="0">
              <a:buNone/>
              <a:defRPr b="1"/>
            </a:lvl1pPr>
          </a:lstStyle>
          <a:p>
            <a:pPr lvl="0"/>
            <a:r>
              <a:rPr lang="en-US" dirty="0" smtClean="0"/>
              <a:t>Subhead</a:t>
            </a:r>
            <a:endParaRPr lang="en-US" dirty="0"/>
          </a:p>
        </p:txBody>
      </p:sp>
      <p:sp>
        <p:nvSpPr>
          <p:cNvPr id="7" name="Footer Placeholder 4"/>
          <p:cNvSpPr txBox="1">
            <a:spLocks/>
          </p:cNvSpPr>
          <p:nvPr userDrawn="1"/>
        </p:nvSpPr>
        <p:spPr>
          <a:xfrm>
            <a:off x="591920" y="6381321"/>
            <a:ext cx="1885950" cy="152400"/>
          </a:xfrm>
          <a:prstGeom prst="rect">
            <a:avLst/>
          </a:prstGeom>
          <a:noFill/>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AAAAAA"/>
                </a:solidFill>
                <a:effectLst/>
                <a:uLnTx/>
                <a:uFillTx/>
                <a:latin typeface="+mn-lt"/>
                <a:ea typeface="+mn-ea"/>
                <a:cs typeface="+mn-cs"/>
              </a:rPr>
              <a:t>@</a:t>
            </a:r>
            <a:r>
              <a:rPr kumimoji="0" lang="en-US" sz="1000" b="0" i="0" u="none" strike="noStrike" kern="1200" cap="none" spc="0" normalizeH="0" baseline="0" noProof="0" dirty="0" err="1" smtClean="0">
                <a:ln>
                  <a:noFill/>
                </a:ln>
                <a:solidFill>
                  <a:srgbClr val="AAAAAA"/>
                </a:solidFill>
                <a:effectLst/>
                <a:uLnTx/>
                <a:uFillTx/>
                <a:latin typeface="+mn-lt"/>
                <a:ea typeface="+mn-ea"/>
                <a:cs typeface="+mn-cs"/>
              </a:rPr>
              <a:t>DellEnterprise</a:t>
            </a:r>
            <a:endParaRPr kumimoji="0" lang="en-US" sz="1000" b="0" i="0" u="none" strike="noStrike" kern="1200" cap="none" spc="0" normalizeH="0" baseline="0" noProof="0" dirty="0">
              <a:ln>
                <a:noFill/>
              </a:ln>
              <a:solidFill>
                <a:srgbClr val="AAAAAA"/>
              </a:solidFill>
              <a:effectLst/>
              <a:uLnTx/>
              <a:uFillTx/>
              <a:latin typeface="+mn-lt"/>
              <a:ea typeface="+mn-ea"/>
              <a:cs typeface="+mn-cs"/>
            </a:endParaRPr>
          </a:p>
        </p:txBody>
      </p:sp>
      <p:sp>
        <p:nvSpPr>
          <p:cNvPr id="8" name="Footer Placeholder 4"/>
          <p:cNvSpPr txBox="1">
            <a:spLocks/>
          </p:cNvSpPr>
          <p:nvPr userDrawn="1"/>
        </p:nvSpPr>
        <p:spPr>
          <a:xfrm>
            <a:off x="6492678" y="6381321"/>
            <a:ext cx="1885950" cy="152400"/>
          </a:xfrm>
          <a:prstGeom prst="rect">
            <a:avLst/>
          </a:prstGeom>
          <a:noFill/>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AAAAAA"/>
                </a:solidFill>
                <a:effectLst/>
                <a:uLnTx/>
                <a:uFillTx/>
                <a:latin typeface="Museo Sans For Dell" pitchFamily="2" charset="0"/>
                <a:ea typeface="+mn-ea"/>
                <a:cs typeface="+mn-cs"/>
              </a:rPr>
              <a:t>Enterprise Marketing</a:t>
            </a:r>
            <a:endParaRPr kumimoji="0" lang="en-US" sz="1000" b="0" i="0" u="none" strike="noStrike" kern="1200" cap="none" spc="0" normalizeH="0" baseline="0" noProof="0" dirty="0">
              <a:ln>
                <a:noFill/>
              </a:ln>
              <a:solidFill>
                <a:srgbClr val="AAAAAA"/>
              </a:solidFill>
              <a:effectLst/>
              <a:uLnTx/>
              <a:uFillTx/>
              <a:latin typeface="Museo Sans For Dell" pitchFamily="2" charset="0"/>
              <a:ea typeface="+mn-ea"/>
              <a:cs typeface="+mn-cs"/>
            </a:endParaRPr>
          </a:p>
        </p:txBody>
      </p:sp>
    </p:spTree>
    <p:extLst>
      <p:ext uri="{BB962C8B-B14F-4D97-AF65-F5344CB8AC3E}">
        <p14:creationId xmlns:p14="http://schemas.microsoft.com/office/powerpoint/2010/main" val="3993007370"/>
      </p:ext>
    </p:extLst>
  </p:cSld>
  <p:clrMapOvr>
    <a:masterClrMapping/>
  </p:clrMapOvr>
  <p:transition spd="med">
    <p:wipe dir="r"/>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Content with Dell Yellow footer two column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4631" y="362515"/>
            <a:ext cx="7955280" cy="853440"/>
          </a:xfrm>
        </p:spPr>
        <p:txBody>
          <a:bodyPr/>
          <a:lstStyle>
            <a:lvl1pPr>
              <a:defRPr/>
            </a:lvl1pPr>
          </a:lstStyle>
          <a:p>
            <a:r>
              <a:rPr lang="en-US" dirty="0" smtClean="0"/>
              <a:t>Click to edit content page title</a:t>
            </a:r>
            <a:endParaRPr lang="en-US" dirty="0"/>
          </a:p>
        </p:txBody>
      </p:sp>
      <p:sp>
        <p:nvSpPr>
          <p:cNvPr id="6" name="Content Placeholder 2"/>
          <p:cNvSpPr>
            <a:spLocks noGrp="1"/>
          </p:cNvSpPr>
          <p:nvPr>
            <p:ph sz="half" idx="13" hasCustomPrompt="1"/>
          </p:nvPr>
        </p:nvSpPr>
        <p:spPr>
          <a:xfrm>
            <a:off x="364632" y="1706880"/>
            <a:ext cx="3840480" cy="42672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7" name="Content Placeholder 2"/>
          <p:cNvSpPr>
            <a:spLocks noGrp="1"/>
          </p:cNvSpPr>
          <p:nvPr>
            <p:ph sz="half" idx="14" hasCustomPrompt="1"/>
          </p:nvPr>
        </p:nvSpPr>
        <p:spPr>
          <a:xfrm>
            <a:off x="4479432" y="1706880"/>
            <a:ext cx="3840480" cy="42672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453045047"/>
      </p:ext>
    </p:extLst>
  </p:cSld>
  <p:clrMapOvr>
    <a:masterClrMapping/>
  </p:clrMapOvr>
  <p:transition spd="med">
    <p:wipe dir="r"/>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with Dell Yellow footer left margin ">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67094" y="365759"/>
            <a:ext cx="4285279" cy="853440"/>
          </a:xfrm>
        </p:spPr>
        <p:txBody>
          <a:bodyPr/>
          <a:lstStyle>
            <a:lvl1pPr>
              <a:defRPr/>
            </a:lvl1pPr>
          </a:lstStyle>
          <a:p>
            <a:r>
              <a:rPr lang="en-US" dirty="0" smtClean="0"/>
              <a:t>Click to edit content page title</a:t>
            </a:r>
            <a:endParaRPr lang="en-US" dirty="0"/>
          </a:p>
        </p:txBody>
      </p:sp>
      <p:sp>
        <p:nvSpPr>
          <p:cNvPr id="8" name="Content Placeholder 2"/>
          <p:cNvSpPr>
            <a:spLocks noGrp="1"/>
          </p:cNvSpPr>
          <p:nvPr>
            <p:ph sz="half" idx="13" hasCustomPrompt="1"/>
          </p:nvPr>
        </p:nvSpPr>
        <p:spPr>
          <a:xfrm>
            <a:off x="364632" y="1706880"/>
            <a:ext cx="4283860" cy="4267200"/>
          </a:xfrm>
        </p:spPr>
        <p:txBody>
          <a:bodyPr wrap="square" lIns="0" tIns="0" rIns="0" bIns="0">
            <a:normAutofit/>
          </a:bodyPr>
          <a:lstStyle>
            <a:lvl1pPr>
              <a:lnSpc>
                <a:spcPct val="100000"/>
              </a:lnSpc>
              <a:spcBef>
                <a:spcPts val="1200"/>
              </a:spcBef>
              <a:spcAft>
                <a:spcPts val="0"/>
              </a:spcAft>
              <a:buClr>
                <a:srgbClr val="AAAAAA"/>
              </a:buClr>
              <a:defRPr sz="1400" b="0">
                <a:solidFill>
                  <a:schemeClr val="bg2"/>
                </a:solidFill>
                <a:latin typeface="Museo Sans For Dell" pitchFamily="2" charset="0"/>
              </a:defRPr>
            </a:lvl1pPr>
            <a:lvl2pPr marL="574675" indent="-231775">
              <a:lnSpc>
                <a:spcPct val="100000"/>
              </a:lnSpc>
              <a:spcBef>
                <a:spcPts val="300"/>
              </a:spcBef>
              <a:spcAft>
                <a:spcPts val="0"/>
              </a:spcAft>
              <a:buClr>
                <a:srgbClr val="AAAAAA"/>
              </a:buClr>
              <a:defRPr sz="1200" b="0">
                <a:solidFill>
                  <a:schemeClr val="bg2"/>
                </a:solidFill>
                <a:latin typeface="Museo Sans For Dell" pitchFamily="2" charset="0"/>
              </a:defRPr>
            </a:lvl2pPr>
            <a:lvl3pPr>
              <a:lnSpc>
                <a:spcPct val="100000"/>
              </a:lnSpc>
              <a:spcBef>
                <a:spcPts val="300"/>
              </a:spcBef>
              <a:spcAft>
                <a:spcPts val="0"/>
              </a:spcAft>
              <a:buClr>
                <a:srgbClr val="AAAAAA"/>
              </a:buClr>
              <a:defRPr sz="1000" b="0">
                <a:solidFill>
                  <a:schemeClr val="bg2"/>
                </a:solidFill>
                <a:latin typeface="Museo Sans For Dell" pitchFamily="2" charset="0"/>
              </a:defRPr>
            </a:lvl3pPr>
            <a:lvl4pPr>
              <a:defRPr sz="1800" b="0">
                <a:solidFill>
                  <a:schemeClr val="bg2"/>
                </a:solidFill>
                <a:latin typeface="Museo Sans For Dell" pitchFamily="2" charset="0"/>
              </a:defRPr>
            </a:lvl4pPr>
            <a:lvl5pPr>
              <a:defRPr sz="1800" b="0">
                <a:solidFill>
                  <a:schemeClr val="bg2"/>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val="244635083"/>
      </p:ext>
    </p:extLst>
  </p:cSld>
  <p:clrMapOvr>
    <a:masterClrMapping/>
  </p:clrMapOvr>
  <p:transition spd="med">
    <p:wipe dir="r"/>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with Dell Yellow footer left margin with subhead">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4632" y="365760"/>
            <a:ext cx="5437858" cy="443199"/>
          </a:xfrm>
        </p:spPr>
        <p:txBody>
          <a:bodyPr/>
          <a:lstStyle>
            <a:lvl1pPr>
              <a:defRPr baseline="0"/>
            </a:lvl1pPr>
          </a:lstStyle>
          <a:p>
            <a:r>
              <a:rPr lang="en-US" dirty="0" smtClean="0"/>
              <a:t>Click to edit content page title</a:t>
            </a:r>
            <a:endParaRPr lang="en-US" dirty="0"/>
          </a:p>
        </p:txBody>
      </p:sp>
      <p:sp>
        <p:nvSpPr>
          <p:cNvPr id="6" name="Content Placeholder 2"/>
          <p:cNvSpPr>
            <a:spLocks noGrp="1"/>
          </p:cNvSpPr>
          <p:nvPr>
            <p:ph sz="half" idx="1" hasCustomPrompt="1"/>
          </p:nvPr>
        </p:nvSpPr>
        <p:spPr>
          <a:xfrm>
            <a:off x="364632" y="1706880"/>
            <a:ext cx="4297680" cy="426720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364632" y="1092200"/>
            <a:ext cx="4297680" cy="318456"/>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val="2007680301"/>
      </p:ext>
    </p:extLst>
  </p:cSld>
  <p:clrMapOvr>
    <a:masterClrMapping/>
  </p:clrMapOvr>
  <p:transition spd="med">
    <p:wipe dir="r"/>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ontent with Dell Yellow footer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4632" y="365761"/>
            <a:ext cx="4297680" cy="886396"/>
          </a:xfrm>
        </p:spPr>
        <p:txBody>
          <a:bodyPr/>
          <a:lstStyle>
            <a:lvl1pPr>
              <a:defRPr baseline="0"/>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364632" y="2072640"/>
            <a:ext cx="4297680" cy="402336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364632" y="1484464"/>
            <a:ext cx="4297680" cy="318456"/>
          </a:xfrm>
        </p:spPr>
        <p:txBody>
          <a:bodyPr/>
          <a:lstStyle>
            <a:lvl1pPr marL="0" indent="0">
              <a:buNone/>
              <a:defRPr b="1"/>
            </a:lvl1pPr>
          </a:lstStyle>
          <a:p>
            <a:pPr lvl="0"/>
            <a:r>
              <a:rPr lang="en-US" dirty="0" smtClean="0"/>
              <a:t>Subhead</a:t>
            </a:r>
            <a:endParaRPr lang="en-US" dirty="0"/>
          </a:p>
        </p:txBody>
      </p:sp>
    </p:spTree>
    <p:extLst>
      <p:ext uri="{BB962C8B-B14F-4D97-AF65-F5344CB8AC3E}">
        <p14:creationId xmlns:p14="http://schemas.microsoft.com/office/powerpoint/2010/main" val="1003518134"/>
      </p:ext>
    </p:extLst>
  </p:cSld>
  <p:clrMapOvr>
    <a:masterClrMapping/>
  </p:clrMapOvr>
  <p:transition spd="med">
    <p:wipe dir="r"/>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ontent with Dell Yellow footer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4631" y="362515"/>
            <a:ext cx="7955280" cy="886396"/>
          </a:xfrm>
        </p:spPr>
        <p:txBody>
          <a:bodyPr/>
          <a:lstStyle>
            <a:lvl1pPr>
              <a:defRPr/>
            </a:lvl1pPr>
          </a:lstStyle>
          <a:p>
            <a:r>
              <a:rPr lang="en-US" dirty="0" smtClean="0"/>
              <a:t>Click to edit content page title</a:t>
            </a:r>
            <a:endParaRPr lang="en-US" dirty="0"/>
          </a:p>
        </p:txBody>
      </p:sp>
    </p:spTree>
    <p:extLst>
      <p:ext uri="{BB962C8B-B14F-4D97-AF65-F5344CB8AC3E}">
        <p14:creationId xmlns:p14="http://schemas.microsoft.com/office/powerpoint/2010/main" val="1651029313"/>
      </p:ext>
    </p:extLst>
  </p:cSld>
  <p:clrMapOvr>
    <a:masterClrMapping/>
  </p:clrMapOvr>
  <p:transition spd="med">
    <p:wipe dir="r"/>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Image with Dell Yellow footer">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fl"/>
          <p:cNvSpPr txBox="1"/>
          <p:nvPr userDrawn="1"/>
        </p:nvSpPr>
        <p:spPr>
          <a:xfrm>
            <a:off x="0" y="6663042"/>
            <a:ext cx="9144000" cy="210058"/>
          </a:xfrm>
          <a:prstGeom prst="rect">
            <a:avLst/>
          </a:prstGeom>
          <a:solidFill>
            <a:schemeClr val="accent4"/>
          </a:solidFill>
        </p:spPr>
        <p:txBody>
          <a:bodyPr vert="horz" wrap="square" rtlCol="0">
            <a:spAutoFit/>
          </a:bodyPr>
          <a:lstStyle/>
          <a:p>
            <a:pPr algn="l">
              <a:lnSpc>
                <a:spcPct val="90000"/>
              </a:lnSpc>
              <a:spcBef>
                <a:spcPts val="100"/>
              </a:spcBef>
              <a:spcAft>
                <a:spcPts val="100"/>
              </a:spcAft>
            </a:pPr>
            <a:endParaRPr lang="en-US" sz="850" b="1" i="0" u="none" baseline="0" dirty="0" smtClean="0">
              <a:solidFill>
                <a:srgbClr val="7F7F7F"/>
              </a:solidFill>
              <a:latin typeface="museo sans for dell"/>
            </a:endParaRPr>
          </a:p>
        </p:txBody>
      </p:sp>
    </p:spTree>
    <p:extLst>
      <p:ext uri="{BB962C8B-B14F-4D97-AF65-F5344CB8AC3E}">
        <p14:creationId xmlns:p14="http://schemas.microsoft.com/office/powerpoint/2010/main" val="4208533543"/>
      </p:ext>
    </p:extLst>
  </p:cSld>
  <p:clrMapOvr>
    <a:masterClrMapping/>
  </p:clrMapOvr>
  <p:transition spd="med">
    <p:wipe dir="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left margin with subhead and two lines">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364632" y="365761"/>
            <a:ext cx="4297680" cy="886396"/>
          </a:xfrm>
        </p:spPr>
        <p:txBody>
          <a:bodyPr/>
          <a:lstStyle>
            <a:lvl1pPr>
              <a:defRPr baseline="0"/>
            </a:lvl1pPr>
          </a:lstStyle>
          <a:p>
            <a:r>
              <a:rPr lang="en-US" dirty="0" smtClean="0"/>
              <a:t>Click to edit content </a:t>
            </a:r>
            <a:br>
              <a:rPr lang="en-US" dirty="0" smtClean="0"/>
            </a:br>
            <a:r>
              <a:rPr lang="en-US" dirty="0" smtClean="0"/>
              <a:t>page title</a:t>
            </a:r>
            <a:endParaRPr lang="en-US" dirty="0"/>
          </a:p>
        </p:txBody>
      </p:sp>
      <p:sp>
        <p:nvSpPr>
          <p:cNvPr id="6" name="Content Placeholder 2"/>
          <p:cNvSpPr>
            <a:spLocks noGrp="1"/>
          </p:cNvSpPr>
          <p:nvPr>
            <p:ph sz="half" idx="1" hasCustomPrompt="1"/>
          </p:nvPr>
        </p:nvSpPr>
        <p:spPr>
          <a:xfrm>
            <a:off x="364632" y="2072640"/>
            <a:ext cx="4297680" cy="4023360"/>
          </a:xfrm>
        </p:spPr>
        <p:txBody>
          <a:bodyPr wrap="square" lIns="0" tIns="0" rIns="0" bIns="0">
            <a:normAutofit/>
          </a:bodyPr>
          <a:lstStyle>
            <a:lvl1pPr>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defRPr>
            </a:lvl1pPr>
            <a:lvl2pPr marL="573088" indent="-231775">
              <a:lnSpc>
                <a:spcPct val="100000"/>
              </a:lnSpc>
              <a:spcBef>
                <a:spcPts val="300"/>
              </a:spcBef>
              <a:spcAft>
                <a:spcPts val="0"/>
              </a:spcAft>
              <a:buClr>
                <a:srgbClr val="AAAAAA"/>
              </a:buClr>
              <a:buFont typeface="Museo Sans For Dell" pitchFamily="2" charset="0"/>
              <a:buChar char="–"/>
              <a:defRPr sz="1200">
                <a:solidFill>
                  <a:schemeClr val="bg2"/>
                </a:solidFill>
                <a:latin typeface="Museo Sans For Dell" pitchFamily="2" charset="0"/>
              </a:defRPr>
            </a:lvl2pPr>
            <a:lvl3pPr>
              <a:lnSpc>
                <a:spcPct val="100000"/>
              </a:lnSpc>
              <a:spcBef>
                <a:spcPts val="300"/>
              </a:spcBef>
              <a:spcAft>
                <a:spcPts val="0"/>
              </a:spcAft>
              <a:buClr>
                <a:srgbClr val="AAAAAA"/>
              </a:buClr>
              <a:defRPr sz="1000">
                <a:solidFill>
                  <a:schemeClr val="bg2"/>
                </a:solidFill>
                <a:latin typeface="Museo Sans For Dell" pitchFamily="2" charset="0"/>
              </a:defRPr>
            </a:lvl3pPr>
            <a:lvl4pPr>
              <a:spcBef>
                <a:spcPts val="300"/>
              </a:spcBef>
              <a:spcAft>
                <a:spcPts val="0"/>
              </a:spcAft>
              <a:buClr>
                <a:srgbClr val="AAAAAA"/>
              </a:buClr>
              <a:defRPr sz="1400" baseline="0">
                <a:solidFill>
                  <a:schemeClr val="tx1"/>
                </a:solidFill>
                <a:latin typeface="Museo Sans For Dell" pitchFamily="2" charset="0"/>
              </a:defRPr>
            </a:lvl4pPr>
            <a:lvl5pPr>
              <a:spcBef>
                <a:spcPts val="300"/>
              </a:spcBef>
              <a:spcAft>
                <a:spcPts val="0"/>
              </a:spcAft>
              <a:buClr>
                <a:srgbClr val="AAAAAA"/>
              </a:buClr>
              <a:defRPr sz="1200">
                <a:solidFill>
                  <a:schemeClr val="tx1"/>
                </a:solidFill>
                <a:latin typeface="Museo Sans For Dell" pitchFamily="2" charset="0"/>
              </a:defRPr>
            </a:lvl5pPr>
            <a:lvl6pPr>
              <a:defRPr sz="1800"/>
            </a:lvl6pPr>
            <a:lvl7pPr>
              <a:defRPr sz="1800"/>
            </a:lvl7pPr>
            <a:lvl8pPr>
              <a:defRPr sz="1800"/>
            </a:lvl8pPr>
            <a:lvl9pPr>
              <a:defRPr sz="1800"/>
            </a:lvl9pPr>
          </a:lstStyle>
          <a:p>
            <a:pPr lvl="0"/>
            <a:r>
              <a:rPr lang="en-US" dirty="0" smtClean="0"/>
              <a:t>Click to edit text</a:t>
            </a:r>
          </a:p>
          <a:p>
            <a:pPr lvl="1"/>
            <a:r>
              <a:rPr lang="en-US" dirty="0" smtClean="0"/>
              <a:t>Second level</a:t>
            </a:r>
          </a:p>
          <a:p>
            <a:pPr lvl="2"/>
            <a:r>
              <a:rPr lang="en-US" dirty="0" smtClean="0"/>
              <a:t>Third level</a:t>
            </a:r>
          </a:p>
        </p:txBody>
      </p:sp>
      <p:sp>
        <p:nvSpPr>
          <p:cNvPr id="5" name="Text Placeholder 7"/>
          <p:cNvSpPr>
            <a:spLocks noGrp="1"/>
          </p:cNvSpPr>
          <p:nvPr>
            <p:ph type="body" sz="quarter" idx="10" hasCustomPrompt="1"/>
          </p:nvPr>
        </p:nvSpPr>
        <p:spPr>
          <a:xfrm>
            <a:off x="364632" y="1484464"/>
            <a:ext cx="4297680" cy="318456"/>
          </a:xfrm>
        </p:spPr>
        <p:txBody>
          <a:bodyPr/>
          <a:lstStyle>
            <a:lvl1pPr marL="0" indent="0">
              <a:buNone/>
              <a:defRPr b="1"/>
            </a:lvl1pPr>
          </a:lstStyle>
          <a:p>
            <a:pPr lvl="0"/>
            <a:r>
              <a:rPr lang="en-US" dirty="0" smtClean="0"/>
              <a:t>Subhead</a:t>
            </a:r>
            <a:endParaRPr lang="en-US" dirty="0"/>
          </a:p>
        </p:txBody>
      </p:sp>
      <p:sp>
        <p:nvSpPr>
          <p:cNvPr id="7" name="Footer Placeholder 4"/>
          <p:cNvSpPr txBox="1">
            <a:spLocks/>
          </p:cNvSpPr>
          <p:nvPr userDrawn="1"/>
        </p:nvSpPr>
        <p:spPr>
          <a:xfrm>
            <a:off x="591920" y="6381321"/>
            <a:ext cx="1885950" cy="152400"/>
          </a:xfrm>
          <a:prstGeom prst="rect">
            <a:avLst/>
          </a:prstGeom>
          <a:noFill/>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AAAAAA"/>
                </a:solidFill>
                <a:effectLst/>
                <a:uLnTx/>
                <a:uFillTx/>
                <a:latin typeface="+mn-lt"/>
                <a:ea typeface="+mn-ea"/>
                <a:cs typeface="+mn-cs"/>
              </a:rPr>
              <a:t>@</a:t>
            </a:r>
            <a:r>
              <a:rPr kumimoji="0" lang="en-US" sz="1000" b="0" i="0" u="none" strike="noStrike" kern="1200" cap="none" spc="0" normalizeH="0" baseline="0" noProof="0" dirty="0" err="1" smtClean="0">
                <a:ln>
                  <a:noFill/>
                </a:ln>
                <a:solidFill>
                  <a:srgbClr val="AAAAAA"/>
                </a:solidFill>
                <a:effectLst/>
                <a:uLnTx/>
                <a:uFillTx/>
                <a:latin typeface="+mn-lt"/>
                <a:ea typeface="+mn-ea"/>
                <a:cs typeface="+mn-cs"/>
              </a:rPr>
              <a:t>DellEnterprise</a:t>
            </a:r>
            <a:endParaRPr kumimoji="0" lang="en-US" sz="1000" b="0" i="0" u="none" strike="noStrike" kern="1200" cap="none" spc="0" normalizeH="0" baseline="0" noProof="0" dirty="0">
              <a:ln>
                <a:noFill/>
              </a:ln>
              <a:solidFill>
                <a:srgbClr val="AAAAAA"/>
              </a:solidFill>
              <a:effectLst/>
              <a:uLnTx/>
              <a:uFillTx/>
              <a:latin typeface="+mn-lt"/>
              <a:ea typeface="+mn-ea"/>
              <a:cs typeface="+mn-cs"/>
            </a:endParaRPr>
          </a:p>
        </p:txBody>
      </p:sp>
      <p:sp>
        <p:nvSpPr>
          <p:cNvPr id="8" name="Footer Placeholder 4"/>
          <p:cNvSpPr txBox="1">
            <a:spLocks/>
          </p:cNvSpPr>
          <p:nvPr userDrawn="1"/>
        </p:nvSpPr>
        <p:spPr>
          <a:xfrm>
            <a:off x="6492678" y="6381321"/>
            <a:ext cx="1885950" cy="152400"/>
          </a:xfrm>
          <a:prstGeom prst="rect">
            <a:avLst/>
          </a:prstGeom>
          <a:noFill/>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AAAAAA"/>
                </a:solidFill>
                <a:effectLst/>
                <a:uLnTx/>
                <a:uFillTx/>
                <a:latin typeface="Museo Sans For Dell" pitchFamily="2" charset="0"/>
                <a:ea typeface="+mn-ea"/>
                <a:cs typeface="+mn-cs"/>
              </a:rPr>
              <a:t>Enterprise Marketing</a:t>
            </a:r>
            <a:endParaRPr kumimoji="0" lang="en-US" sz="1000" b="0" i="0" u="none" strike="noStrike" kern="1200" cap="none" spc="0" normalizeH="0" baseline="0" noProof="0" dirty="0">
              <a:ln>
                <a:noFill/>
              </a:ln>
              <a:solidFill>
                <a:srgbClr val="AAAAAA"/>
              </a:solidFill>
              <a:effectLst/>
              <a:uLnTx/>
              <a:uFillTx/>
              <a:latin typeface="Museo Sans For Dell" pitchFamily="2" charset="0"/>
              <a:ea typeface="+mn-ea"/>
              <a:cs typeface="+mn-cs"/>
            </a:endParaRPr>
          </a:p>
        </p:txBody>
      </p:sp>
    </p:spTree>
    <p:extLst>
      <p:ext uri="{BB962C8B-B14F-4D97-AF65-F5344CB8AC3E}">
        <p14:creationId xmlns:p14="http://schemas.microsoft.com/office/powerpoint/2010/main" val="78229640"/>
      </p:ext>
    </p:extLst>
  </p:cSld>
  <p:clrMapOvr>
    <a:masterClrMapping/>
  </p:clrMapOvr>
  <p:transition spd="med">
    <p:wipe dir="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64631" y="362515"/>
            <a:ext cx="7955280" cy="886396"/>
          </a:xfrm>
        </p:spPr>
        <p:txBody>
          <a:bodyPr/>
          <a:lstStyle>
            <a:lvl1pPr>
              <a:defRPr/>
            </a:lvl1pPr>
          </a:lstStyle>
          <a:p>
            <a:r>
              <a:rPr lang="en-US" dirty="0" smtClean="0"/>
              <a:t>Click to edit content page title</a:t>
            </a:r>
            <a:endParaRPr lang="en-US" dirty="0"/>
          </a:p>
        </p:txBody>
      </p:sp>
      <p:sp>
        <p:nvSpPr>
          <p:cNvPr id="3" name="Footer Placeholder 4"/>
          <p:cNvSpPr txBox="1">
            <a:spLocks/>
          </p:cNvSpPr>
          <p:nvPr userDrawn="1"/>
        </p:nvSpPr>
        <p:spPr>
          <a:xfrm>
            <a:off x="591920" y="6381321"/>
            <a:ext cx="1885950" cy="152400"/>
          </a:xfrm>
          <a:prstGeom prst="rect">
            <a:avLst/>
          </a:prstGeom>
          <a:noFill/>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AAAAAA"/>
                </a:solidFill>
                <a:effectLst/>
                <a:uLnTx/>
                <a:uFillTx/>
                <a:latin typeface="+mn-lt"/>
                <a:ea typeface="+mn-ea"/>
                <a:cs typeface="+mn-cs"/>
              </a:rPr>
              <a:t>@</a:t>
            </a:r>
            <a:r>
              <a:rPr kumimoji="0" lang="en-US" sz="1000" b="0" i="0" u="none" strike="noStrike" kern="1200" cap="none" spc="0" normalizeH="0" baseline="0" noProof="0" dirty="0" err="1" smtClean="0">
                <a:ln>
                  <a:noFill/>
                </a:ln>
                <a:solidFill>
                  <a:srgbClr val="AAAAAA"/>
                </a:solidFill>
                <a:effectLst/>
                <a:uLnTx/>
                <a:uFillTx/>
                <a:latin typeface="+mn-lt"/>
                <a:ea typeface="+mn-ea"/>
                <a:cs typeface="+mn-cs"/>
              </a:rPr>
              <a:t>DellEnterprise</a:t>
            </a:r>
            <a:endParaRPr kumimoji="0" lang="en-US" sz="1000" b="0" i="0" u="none" strike="noStrike" kern="1200" cap="none" spc="0" normalizeH="0" baseline="0" noProof="0" dirty="0">
              <a:ln>
                <a:noFill/>
              </a:ln>
              <a:solidFill>
                <a:srgbClr val="AAAAAA"/>
              </a:solidFill>
              <a:effectLst/>
              <a:uLnTx/>
              <a:uFillTx/>
              <a:latin typeface="+mn-lt"/>
              <a:ea typeface="+mn-ea"/>
              <a:cs typeface="+mn-cs"/>
            </a:endParaRPr>
          </a:p>
        </p:txBody>
      </p:sp>
      <p:sp>
        <p:nvSpPr>
          <p:cNvPr id="4" name="Footer Placeholder 4"/>
          <p:cNvSpPr txBox="1">
            <a:spLocks/>
          </p:cNvSpPr>
          <p:nvPr userDrawn="1"/>
        </p:nvSpPr>
        <p:spPr>
          <a:xfrm>
            <a:off x="6492678" y="6381321"/>
            <a:ext cx="1885950" cy="152400"/>
          </a:xfrm>
          <a:prstGeom prst="rect">
            <a:avLst/>
          </a:prstGeom>
          <a:noFill/>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AAAAAA"/>
                </a:solidFill>
                <a:effectLst/>
                <a:uLnTx/>
                <a:uFillTx/>
                <a:latin typeface="Museo Sans For Dell" pitchFamily="2" charset="0"/>
                <a:ea typeface="+mn-ea"/>
                <a:cs typeface="+mn-cs"/>
              </a:rPr>
              <a:t>Enterprise Marketing</a:t>
            </a:r>
            <a:endParaRPr kumimoji="0" lang="en-US" sz="1000" b="0" i="0" u="none" strike="noStrike" kern="1200" cap="none" spc="0" normalizeH="0" baseline="0" noProof="0" dirty="0">
              <a:ln>
                <a:noFill/>
              </a:ln>
              <a:solidFill>
                <a:srgbClr val="AAAAAA"/>
              </a:solidFill>
              <a:effectLst/>
              <a:uLnTx/>
              <a:uFillTx/>
              <a:latin typeface="Museo Sans For Dell" pitchFamily="2" charset="0"/>
              <a:ea typeface="+mn-ea"/>
              <a:cs typeface="+mn-cs"/>
            </a:endParaRPr>
          </a:p>
        </p:txBody>
      </p:sp>
    </p:spTree>
    <p:extLst>
      <p:ext uri="{BB962C8B-B14F-4D97-AF65-F5344CB8AC3E}">
        <p14:creationId xmlns:p14="http://schemas.microsoft.com/office/powerpoint/2010/main" val="1775402808"/>
      </p:ext>
    </p:extLst>
  </p:cSld>
  <p:clrMapOvr>
    <a:masterClrMapping/>
  </p:clrMapOvr>
  <p:transition spd="med">
    <p:wipe dir="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9552137"/>
      </p:ext>
    </p:extLst>
  </p:cSld>
  <p:clrMapOvr>
    <a:masterClrMapping/>
  </p:clrMapOvr>
  <p:transition spd="med">
    <p:wipe dir="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4.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1.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image" Target="../media/image1.png"/><Relationship Id="rId5" Type="http://schemas.openxmlformats.org/officeDocument/2006/relationships/slideLayout" Target="../slideLayouts/slideLayout34.xml"/><Relationship Id="rId10" Type="http://schemas.openxmlformats.org/officeDocument/2006/relationships/theme" Target="../theme/theme4.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1.png"/><Relationship Id="rId5" Type="http://schemas.openxmlformats.org/officeDocument/2006/relationships/slideLayout" Target="../slideLayouts/slideLayout43.xml"/><Relationship Id="rId10" Type="http://schemas.openxmlformats.org/officeDocument/2006/relationships/theme" Target="../theme/theme5.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image" Target="../media/image1.png"/><Relationship Id="rId5" Type="http://schemas.openxmlformats.org/officeDocument/2006/relationships/slideLayout" Target="../slideLayouts/slideLayout52.xml"/><Relationship Id="rId10" Type="http://schemas.openxmlformats.org/officeDocument/2006/relationships/theme" Target="../theme/theme6.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image" Target="../media/image1.png"/><Relationship Id="rId5" Type="http://schemas.openxmlformats.org/officeDocument/2006/relationships/slideLayout" Target="../slideLayouts/slideLayout61.xml"/><Relationship Id="rId10" Type="http://schemas.openxmlformats.org/officeDocument/2006/relationships/theme" Target="../theme/theme7.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353344" y="362515"/>
            <a:ext cx="7930595" cy="85344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content page title. </a:t>
            </a:r>
          </a:p>
        </p:txBody>
      </p:sp>
      <p:sp>
        <p:nvSpPr>
          <p:cNvPr id="1029" name="Text Placeholder 12"/>
          <p:cNvSpPr>
            <a:spLocks noGrp="1"/>
          </p:cNvSpPr>
          <p:nvPr>
            <p:ph type="body" idx="1"/>
          </p:nvPr>
        </p:nvSpPr>
        <p:spPr bwMode="auto">
          <a:xfrm>
            <a:off x="353344" y="1706880"/>
            <a:ext cx="7926969" cy="42672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text</a:t>
            </a:r>
          </a:p>
          <a:p>
            <a:pPr lvl="1"/>
            <a:r>
              <a:rPr lang="en-US" dirty="0" smtClean="0"/>
              <a:t>Second level</a:t>
            </a:r>
          </a:p>
          <a:p>
            <a:pPr lvl="2"/>
            <a:r>
              <a:rPr lang="en-US" dirty="0" smtClean="0"/>
              <a:t>Third level</a:t>
            </a:r>
          </a:p>
        </p:txBody>
      </p:sp>
      <p:sp>
        <p:nvSpPr>
          <p:cNvPr id="14" name="TextBox 13"/>
          <p:cNvSpPr txBox="1"/>
          <p:nvPr/>
        </p:nvSpPr>
        <p:spPr>
          <a:xfrm>
            <a:off x="295274" y="6409972"/>
            <a:ext cx="265176" cy="118872"/>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900" kern="1200" smtClean="0">
                <a:solidFill>
                  <a:schemeClr val="bg2">
                    <a:lumMod val="50000"/>
                    <a:lumOff val="50000"/>
                  </a:schemeClr>
                </a:solidFill>
                <a:latin typeface="+mn-lt"/>
                <a:ea typeface="+mn-ea"/>
                <a:cs typeface="+mn-cs"/>
              </a:rPr>
              <a:pPr algn="l" rtl="0" fontAlgn="base">
                <a:lnSpc>
                  <a:spcPct val="90000"/>
                </a:lnSpc>
                <a:spcBef>
                  <a:spcPct val="0"/>
                </a:spcBef>
                <a:spcAft>
                  <a:spcPct val="0"/>
                </a:spcAft>
                <a:buClr>
                  <a:schemeClr val="bg1"/>
                </a:buClr>
              </a:pPr>
              <a:t>‹#›</a:t>
            </a:fld>
            <a:endParaRPr lang="en-US" sz="900" kern="1200" dirty="0" err="1" smtClean="0">
              <a:solidFill>
                <a:schemeClr val="bg2">
                  <a:lumMod val="50000"/>
                  <a:lumOff val="50000"/>
                </a:schemeClr>
              </a:solidFill>
              <a:latin typeface="+mn-lt"/>
              <a:ea typeface="+mn-ea"/>
              <a:cs typeface="+mn-cs"/>
            </a:endParaRPr>
          </a:p>
        </p:txBody>
      </p:sp>
      <p:sp>
        <p:nvSpPr>
          <p:cNvPr id="16" name="TextBox 15" hidden="1"/>
          <p:cNvSpPr txBox="1"/>
          <p:nvPr/>
        </p:nvSpPr>
        <p:spPr>
          <a:xfrm>
            <a:off x="1895477"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8/7/2014</a:t>
            </a:fld>
            <a:endParaRPr lang="en-US" sz="900" dirty="0" smtClean="0">
              <a:solidFill>
                <a:schemeClr val="bg2">
                  <a:lumMod val="50000"/>
                  <a:lumOff val="50000"/>
                </a:schemeClr>
              </a:solidFill>
              <a:latin typeface="+mn-lt"/>
            </a:endParaRPr>
          </a:p>
        </p:txBody>
      </p:sp>
      <p:sp>
        <p:nvSpPr>
          <p:cNvPr id="13" name="TextBox 12" hidden="1"/>
          <p:cNvSpPr txBox="1"/>
          <p:nvPr/>
        </p:nvSpPr>
        <p:spPr>
          <a:xfrm>
            <a:off x="1895477"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8/7/2014</a:t>
            </a:fld>
            <a:endParaRPr lang="en-US" sz="900" dirty="0" smtClean="0">
              <a:solidFill>
                <a:schemeClr val="bg2">
                  <a:lumMod val="50000"/>
                  <a:lumOff val="50000"/>
                </a:schemeClr>
              </a:solidFill>
              <a:latin typeface="+mn-lt"/>
            </a:endParaRPr>
          </a:p>
        </p:txBody>
      </p:sp>
      <p:sp>
        <p:nvSpPr>
          <p:cNvPr id="26" name="fl" descr="                              Dell - Internal Use - Confidential&#10;"/>
          <p:cNvSpPr txBox="1"/>
          <p:nvPr/>
        </p:nvSpPr>
        <p:spPr>
          <a:xfrm>
            <a:off x="0" y="6485128"/>
            <a:ext cx="2669320" cy="404726"/>
          </a:xfrm>
          <a:prstGeom prst="rect">
            <a:avLst/>
          </a:prstGeom>
          <a:noFill/>
        </p:spPr>
        <p:txBody>
          <a:bodyPr vert="horz" wrap="none" rtlCol="0">
            <a:spAutoFit/>
          </a:bodyPr>
          <a:lstStyle/>
          <a:p>
            <a:pPr algn="l">
              <a:lnSpc>
                <a:spcPct val="90000"/>
              </a:lnSpc>
              <a:spcBef>
                <a:spcPts val="600"/>
              </a:spcBef>
              <a:spcAft>
                <a:spcPts val="0"/>
              </a:spcAft>
              <a:buClr>
                <a:schemeClr val="bg1"/>
              </a:buClr>
            </a:pPr>
            <a:r>
              <a:rPr lang="en-US" sz="850" b="1" i="0" u="none" baseline="0" smtClean="0">
                <a:solidFill>
                  <a:srgbClr val="7F7F7F"/>
                </a:solidFill>
                <a:latin typeface="museo sans for dell"/>
              </a:rPr>
              <a:t>                              Dell - Internal Use - Confidential</a:t>
            </a:r>
          </a:p>
          <a:p>
            <a:pPr algn="l">
              <a:lnSpc>
                <a:spcPct val="90000"/>
              </a:lnSpc>
              <a:spcBef>
                <a:spcPts val="600"/>
              </a:spcBef>
              <a:spcAft>
                <a:spcPts val="0"/>
              </a:spcAft>
              <a:buClr>
                <a:schemeClr val="bg1"/>
              </a:buClr>
            </a:pPr>
            <a:endParaRPr lang="en-US" sz="850" b="1" i="0" u="none" baseline="0" dirty="0" err="1" smtClean="0">
              <a:solidFill>
                <a:srgbClr val="7F7F7F"/>
              </a:solidFill>
              <a:latin typeface="museo sans for dell"/>
            </a:endParaRPr>
          </a:p>
        </p:txBody>
      </p:sp>
      <p:pic>
        <p:nvPicPr>
          <p:cNvPr id="10" name="Picture 9" descr="dell_gray_logo.png"/>
          <p:cNvPicPr>
            <a:picLocks noChangeAspect="1"/>
          </p:cNvPicPr>
          <p:nvPr/>
        </p:nvPicPr>
        <p:blipFill>
          <a:blip r:embed="rId13" cstate="screen"/>
          <a:stretch>
            <a:fillRect/>
          </a:stretch>
        </p:blipFill>
        <p:spPr bwMode="black">
          <a:xfrm>
            <a:off x="8414827" y="6164917"/>
            <a:ext cx="470835" cy="470835"/>
          </a:xfrm>
          <a:prstGeom prst="rect">
            <a:avLst/>
          </a:prstGeom>
        </p:spPr>
      </p:pic>
    </p:spTree>
    <p:extLst>
      <p:ext uri="{BB962C8B-B14F-4D97-AF65-F5344CB8AC3E}">
        <p14:creationId xmlns:p14="http://schemas.microsoft.com/office/powerpoint/2010/main" val="2209482782"/>
      </p:ext>
    </p:extLst>
  </p:cSld>
  <p:clrMap bg1="dk2" tx1="lt1" bg2="dk1" tx2="lt2" accent1="accent1" accent2="accent2" accent3="accent3" accent4="accent4" accent5="accent5" accent6="accent6" hlink="hlink" folHlink="folHlink"/>
  <p:sldLayoutIdLst>
    <p:sldLayoutId id="2147484242" r:id="rId1"/>
    <p:sldLayoutId id="2147484244" r:id="rId2"/>
    <p:sldLayoutId id="2147484245" r:id="rId3"/>
    <p:sldLayoutId id="2147484246" r:id="rId4"/>
    <p:sldLayoutId id="2147484247" r:id="rId5"/>
    <p:sldLayoutId id="2147484248" r:id="rId6"/>
    <p:sldLayoutId id="2147484249" r:id="rId7"/>
    <p:sldLayoutId id="2147484250" r:id="rId8"/>
    <p:sldLayoutId id="2147484251" r:id="rId9"/>
    <p:sldLayoutId id="2147484232" r:id="rId10"/>
    <p:sldLayoutId id="2147484363" r:id="rId11"/>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Museo For Dell 300" pitchFamily="50" charset="0"/>
        <a:buChar char="–"/>
        <a:defRPr sz="1400">
          <a:solidFill>
            <a:schemeClr val="tx1"/>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364632" y="370595"/>
            <a:ext cx="7955280" cy="38779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content page title</a:t>
            </a:r>
          </a:p>
        </p:txBody>
      </p:sp>
      <p:sp>
        <p:nvSpPr>
          <p:cNvPr id="1029" name="Text Placeholder 12"/>
          <p:cNvSpPr>
            <a:spLocks noGrp="1"/>
          </p:cNvSpPr>
          <p:nvPr>
            <p:ph type="body" idx="1"/>
          </p:nvPr>
        </p:nvSpPr>
        <p:spPr bwMode="auto">
          <a:xfrm>
            <a:off x="367606" y="1706880"/>
            <a:ext cx="7955280" cy="42672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title</a:t>
            </a:r>
          </a:p>
          <a:p>
            <a:pPr lvl="1"/>
            <a:r>
              <a:rPr lang="en-US" dirty="0" smtClean="0"/>
              <a:t>Second level</a:t>
            </a:r>
          </a:p>
          <a:p>
            <a:pPr lvl="2"/>
            <a:r>
              <a:rPr lang="en-US" dirty="0" smtClean="0"/>
              <a:t>Third level</a:t>
            </a:r>
          </a:p>
        </p:txBody>
      </p:sp>
      <p:sp>
        <p:nvSpPr>
          <p:cNvPr id="15" name="TextBox 14" hidden="1"/>
          <p:cNvSpPr txBox="1"/>
          <p:nvPr/>
        </p:nvSpPr>
        <p:spPr>
          <a:xfrm>
            <a:off x="1895477" y="6454881"/>
            <a:ext cx="649537" cy="138499"/>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B8D0290F-9E23-41BA-BCF9-EF3BA4816832}" type="datetime1">
              <a:rPr lang="en-US" sz="1000" smtClean="0">
                <a:solidFill>
                  <a:schemeClr val="tx2"/>
                </a:solidFill>
                <a:latin typeface="+mn-lt"/>
              </a:rPr>
              <a:pPr>
                <a:lnSpc>
                  <a:spcPct val="90000"/>
                </a:lnSpc>
                <a:spcBef>
                  <a:spcPts val="600"/>
                </a:spcBef>
                <a:spcAft>
                  <a:spcPts val="0"/>
                </a:spcAft>
                <a:buClr>
                  <a:schemeClr val="bg1"/>
                </a:buClr>
              </a:pPr>
              <a:t>8/7/2014</a:t>
            </a:fld>
            <a:endParaRPr lang="en-US" sz="1000" dirty="0" smtClean="0">
              <a:solidFill>
                <a:schemeClr val="tx2"/>
              </a:solidFill>
              <a:latin typeface="+mn-lt"/>
            </a:endParaRPr>
          </a:p>
        </p:txBody>
      </p:sp>
      <p:sp>
        <p:nvSpPr>
          <p:cNvPr id="2" name="fl" descr="                              Dell - Internal Use - Confidential&#10;"/>
          <p:cNvSpPr txBox="1"/>
          <p:nvPr/>
        </p:nvSpPr>
        <p:spPr>
          <a:xfrm>
            <a:off x="0" y="6535928"/>
            <a:ext cx="9144000" cy="353430"/>
          </a:xfrm>
          <a:prstGeom prst="rect">
            <a:avLst/>
          </a:prstGeom>
          <a:noFill/>
        </p:spPr>
        <p:txBody>
          <a:bodyPr vert="horz" wrap="square" rtlCol="0">
            <a:spAutoFit/>
          </a:bodyPr>
          <a:lstStyle/>
          <a:p>
            <a:pPr algn="l">
              <a:lnSpc>
                <a:spcPct val="90000"/>
              </a:lnSpc>
              <a:spcBef>
                <a:spcPts val="100"/>
              </a:spcBef>
              <a:spcAft>
                <a:spcPts val="100"/>
              </a:spcAft>
            </a:pPr>
            <a:r>
              <a:rPr lang="en-US" sz="850" b="1" i="0" u="none" baseline="0" smtClean="0">
                <a:solidFill>
                  <a:srgbClr val="7F7F7F"/>
                </a:solidFill>
                <a:latin typeface="museo sans for dell"/>
              </a:rPr>
              <a:t>                              Dell - Internal Use - Confidential</a:t>
            </a:r>
          </a:p>
          <a:p>
            <a:pPr algn="l">
              <a:lnSpc>
                <a:spcPct val="90000"/>
              </a:lnSpc>
              <a:spcBef>
                <a:spcPts val="100"/>
              </a:spcBef>
              <a:spcAft>
                <a:spcPts val="100"/>
              </a:spcAft>
            </a:pPr>
            <a:endParaRPr lang="en-US" sz="850" b="1" i="0" u="none" baseline="0" dirty="0" err="1" smtClean="0">
              <a:solidFill>
                <a:srgbClr val="7F7F7F"/>
              </a:solidFill>
              <a:latin typeface="museo sans for dell"/>
            </a:endParaRPr>
          </a:p>
        </p:txBody>
      </p:sp>
      <p:sp>
        <p:nvSpPr>
          <p:cNvPr id="10" name="TextBox 9"/>
          <p:cNvSpPr txBox="1"/>
          <p:nvPr/>
        </p:nvSpPr>
        <p:spPr>
          <a:xfrm>
            <a:off x="290513" y="6396327"/>
            <a:ext cx="265176" cy="118872"/>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900" kern="1200" smtClean="0">
                <a:solidFill>
                  <a:schemeClr val="tx2"/>
                </a:solidFill>
                <a:latin typeface="+mn-lt"/>
                <a:ea typeface="+mn-ea"/>
                <a:cs typeface="+mn-cs"/>
              </a:rPr>
              <a:pPr algn="l" rtl="0" fontAlgn="base">
                <a:lnSpc>
                  <a:spcPct val="90000"/>
                </a:lnSpc>
                <a:spcBef>
                  <a:spcPct val="0"/>
                </a:spcBef>
                <a:spcAft>
                  <a:spcPct val="0"/>
                </a:spcAft>
                <a:buClr>
                  <a:schemeClr val="bg1"/>
                </a:buClr>
              </a:pPr>
              <a:t>‹#›</a:t>
            </a:fld>
            <a:endParaRPr lang="en-US" sz="900" kern="1200" dirty="0" err="1" smtClean="0">
              <a:solidFill>
                <a:schemeClr val="tx2"/>
              </a:solidFill>
              <a:latin typeface="+mn-lt"/>
              <a:ea typeface="+mn-ea"/>
              <a:cs typeface="+mn-cs"/>
            </a:endParaRPr>
          </a:p>
        </p:txBody>
      </p:sp>
      <p:pic>
        <p:nvPicPr>
          <p:cNvPr id="8" name="Picture 7" descr="dell_white_logo.png"/>
          <p:cNvPicPr>
            <a:picLocks noChangeAspect="1"/>
          </p:cNvPicPr>
          <p:nvPr/>
        </p:nvPicPr>
        <p:blipFill>
          <a:blip r:embed="rId10" cstate="screen"/>
          <a:stretch>
            <a:fillRect/>
          </a:stretch>
        </p:blipFill>
        <p:spPr bwMode="black">
          <a:xfrm>
            <a:off x="8426829" y="6147475"/>
            <a:ext cx="475126" cy="475126"/>
          </a:xfrm>
          <a:prstGeom prst="rect">
            <a:avLst/>
          </a:prstGeom>
        </p:spPr>
      </p:pic>
      <p:sp>
        <p:nvSpPr>
          <p:cNvPr id="9" name="Footer Placeholder 4"/>
          <p:cNvSpPr txBox="1">
            <a:spLocks/>
          </p:cNvSpPr>
          <p:nvPr/>
        </p:nvSpPr>
        <p:spPr>
          <a:xfrm>
            <a:off x="591920" y="6381321"/>
            <a:ext cx="1885950" cy="152400"/>
          </a:xfrm>
          <a:prstGeom prst="rect">
            <a:avLst/>
          </a:prstGeom>
          <a:noFill/>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1"/>
                </a:solidFill>
                <a:effectLst/>
                <a:uLnTx/>
                <a:uFillTx/>
                <a:latin typeface="+mn-lt"/>
                <a:ea typeface="+mn-ea"/>
                <a:cs typeface="+mn-cs"/>
              </a:rPr>
              <a:t>@</a:t>
            </a:r>
            <a:r>
              <a:rPr kumimoji="0" lang="en-US" sz="1000" b="0" i="0" u="none" strike="noStrike" kern="1200" cap="none" spc="0" normalizeH="0" baseline="0" noProof="0" dirty="0" err="1" smtClean="0">
                <a:ln>
                  <a:noFill/>
                </a:ln>
                <a:solidFill>
                  <a:schemeClr val="tx1"/>
                </a:solidFill>
                <a:effectLst/>
                <a:uLnTx/>
                <a:uFillTx/>
                <a:latin typeface="+mn-lt"/>
                <a:ea typeface="+mn-ea"/>
                <a:cs typeface="+mn-cs"/>
              </a:rPr>
              <a:t>DellEnterprise</a:t>
            </a:r>
            <a:endParaRPr kumimoji="0" lang="en-US" sz="10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Footer Placeholder 4"/>
          <p:cNvSpPr txBox="1">
            <a:spLocks/>
          </p:cNvSpPr>
          <p:nvPr/>
        </p:nvSpPr>
        <p:spPr>
          <a:xfrm>
            <a:off x="6492678" y="6381321"/>
            <a:ext cx="1885950" cy="152400"/>
          </a:xfrm>
          <a:prstGeom prst="rect">
            <a:avLst/>
          </a:prstGeom>
          <a:noFill/>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chemeClr val="tx2"/>
                </a:solidFill>
                <a:effectLst/>
                <a:uLnTx/>
                <a:uFillTx/>
                <a:latin typeface="Museo Sans For Dell" pitchFamily="2" charset="0"/>
                <a:ea typeface="+mn-ea"/>
                <a:cs typeface="+mn-cs"/>
              </a:rPr>
              <a:t>Enterprise Marketing</a:t>
            </a:r>
            <a:endParaRPr kumimoji="0" lang="en-US" sz="1000" b="0" i="0" u="none" strike="noStrike" kern="1200" cap="none" spc="0" normalizeH="0" baseline="0" noProof="0" dirty="0">
              <a:ln>
                <a:noFill/>
              </a:ln>
              <a:solidFill>
                <a:schemeClr val="tx2"/>
              </a:solidFill>
              <a:effectLst/>
              <a:uLnTx/>
              <a:uFillTx/>
              <a:latin typeface="Museo Sans For Dell" pitchFamily="2" charset="0"/>
              <a:ea typeface="+mn-ea"/>
              <a:cs typeface="+mn-cs"/>
            </a:endParaRPr>
          </a:p>
        </p:txBody>
      </p:sp>
    </p:spTree>
    <p:extLst>
      <p:ext uri="{BB962C8B-B14F-4D97-AF65-F5344CB8AC3E}">
        <p14:creationId xmlns:p14="http://schemas.microsoft.com/office/powerpoint/2010/main" val="996685686"/>
      </p:ext>
    </p:extLst>
  </p:cSld>
  <p:clrMap bg1="dk2" tx1="lt1" bg2="dk1" tx2="lt2" accent1="accent1" accent2="accent2" accent3="accent3" accent4="accent4" accent5="accent5" accent6="accent6" hlink="hlink" folHlink="folHlink"/>
  <p:sldLayoutIdLst>
    <p:sldLayoutId id="2147484168" r:id="rId1"/>
    <p:sldLayoutId id="2147484163" r:id="rId2"/>
    <p:sldLayoutId id="2147484164" r:id="rId3"/>
    <p:sldLayoutId id="2147484165" r:id="rId4"/>
    <p:sldLayoutId id="2147484166" r:id="rId5"/>
    <p:sldLayoutId id="2147484167" r:id="rId6"/>
    <p:sldLayoutId id="2147484169" r:id="rId7"/>
    <p:sldLayoutId id="2147484364" r:id="rId8"/>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cap="none" baseline="0">
          <a:solidFill>
            <a:schemeClr val="tx2"/>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90000"/>
        </a:lnSpc>
        <a:spcBef>
          <a:spcPts val="1200"/>
        </a:spcBef>
        <a:spcAft>
          <a:spcPts val="0"/>
        </a:spcAft>
        <a:buClr>
          <a:schemeClr val="tx2"/>
        </a:buClr>
        <a:buFont typeface="Arial" pitchFamily="34" charset="0"/>
        <a:buChar char="•"/>
        <a:defRPr sz="1400">
          <a:solidFill>
            <a:schemeClr val="tx2"/>
          </a:solidFill>
          <a:latin typeface="Museo Sans For Dell" pitchFamily="2" charset="0"/>
          <a:ea typeface="Museo Sans For Dell" pitchFamily="2" charset="0"/>
          <a:cs typeface="+mn-cs"/>
        </a:defRPr>
      </a:lvl1pPr>
      <a:lvl2pPr marL="574675" indent="-223838" algn="l" rtl="0" eaLnBrk="1" fontAlgn="base" hangingPunct="1">
        <a:lnSpc>
          <a:spcPct val="90000"/>
        </a:lnSpc>
        <a:spcBef>
          <a:spcPts val="300"/>
        </a:spcBef>
        <a:spcAft>
          <a:spcPts val="0"/>
        </a:spcAft>
        <a:buClr>
          <a:schemeClr val="tx2"/>
        </a:buClr>
        <a:buSzPct val="100000"/>
        <a:buFont typeface="Museo Sans For Dell" pitchFamily="2" charset="0"/>
        <a:buChar char="–"/>
        <a:defRPr sz="1200" baseline="0">
          <a:solidFill>
            <a:schemeClr val="tx2"/>
          </a:solidFill>
          <a:latin typeface="Museo Sans For Dell" pitchFamily="2" charset="0"/>
          <a:ea typeface="Museo Sans For Dell" pitchFamily="2" charset="0"/>
        </a:defRPr>
      </a:lvl2pPr>
      <a:lvl3pPr marL="909638" indent="-220663" algn="l" rtl="0" eaLnBrk="1" fontAlgn="base" hangingPunct="1">
        <a:lnSpc>
          <a:spcPct val="90000"/>
        </a:lnSpc>
        <a:spcBef>
          <a:spcPts val="300"/>
        </a:spcBef>
        <a:spcAft>
          <a:spcPts val="0"/>
        </a:spcAft>
        <a:buClr>
          <a:schemeClr val="tx2"/>
        </a:buClr>
        <a:buFont typeface="Museo Sans For Dell" pitchFamily="2" charset="0"/>
        <a:buChar char="–"/>
        <a:defRPr sz="1000">
          <a:solidFill>
            <a:schemeClr val="tx2"/>
          </a:solidFill>
          <a:latin typeface="Museo Sans For Dell" pitchFamily="2" charset="0"/>
          <a:ea typeface="Museo Sans For Dell" pitchFamily="2" charset="0"/>
        </a:defRPr>
      </a:lvl3pPr>
      <a:lvl4pPr marL="1246188" indent="-222250"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364633" y="362515"/>
            <a:ext cx="7930595" cy="85344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content page title</a:t>
            </a:r>
          </a:p>
        </p:txBody>
      </p:sp>
      <p:sp>
        <p:nvSpPr>
          <p:cNvPr id="1029" name="Text Placeholder 12"/>
          <p:cNvSpPr>
            <a:spLocks noGrp="1"/>
          </p:cNvSpPr>
          <p:nvPr>
            <p:ph type="body" idx="1"/>
          </p:nvPr>
        </p:nvSpPr>
        <p:spPr bwMode="auto">
          <a:xfrm>
            <a:off x="364633" y="1706880"/>
            <a:ext cx="7926969" cy="42672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text</a:t>
            </a:r>
          </a:p>
          <a:p>
            <a:pPr lvl="1"/>
            <a:r>
              <a:rPr lang="en-US" dirty="0" smtClean="0"/>
              <a:t>Second level</a:t>
            </a:r>
          </a:p>
          <a:p>
            <a:pPr lvl="2"/>
            <a:r>
              <a:rPr lang="en-US" dirty="0" smtClean="0"/>
              <a:t>Third level</a:t>
            </a:r>
          </a:p>
        </p:txBody>
      </p:sp>
      <p:sp>
        <p:nvSpPr>
          <p:cNvPr id="14" name="TextBox 13"/>
          <p:cNvSpPr txBox="1"/>
          <p:nvPr/>
        </p:nvSpPr>
        <p:spPr>
          <a:xfrm>
            <a:off x="295274" y="6409972"/>
            <a:ext cx="265176" cy="118872"/>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900" kern="1200" smtClean="0">
                <a:solidFill>
                  <a:schemeClr val="bg2">
                    <a:lumMod val="50000"/>
                    <a:lumOff val="50000"/>
                  </a:schemeClr>
                </a:solidFill>
                <a:latin typeface="+mn-lt"/>
                <a:ea typeface="+mn-ea"/>
                <a:cs typeface="+mn-cs"/>
              </a:rPr>
              <a:pPr algn="l" rtl="0" fontAlgn="base">
                <a:lnSpc>
                  <a:spcPct val="90000"/>
                </a:lnSpc>
                <a:spcBef>
                  <a:spcPct val="0"/>
                </a:spcBef>
                <a:spcAft>
                  <a:spcPct val="0"/>
                </a:spcAft>
                <a:buClr>
                  <a:schemeClr val="bg1"/>
                </a:buClr>
              </a:pPr>
              <a:t>‹#›</a:t>
            </a:fld>
            <a:endParaRPr lang="en-US" sz="900" kern="1200" dirty="0" err="1" smtClean="0">
              <a:solidFill>
                <a:schemeClr val="bg2">
                  <a:lumMod val="50000"/>
                  <a:lumOff val="50000"/>
                </a:schemeClr>
              </a:solidFill>
              <a:latin typeface="+mn-lt"/>
              <a:ea typeface="+mn-ea"/>
              <a:cs typeface="+mn-cs"/>
            </a:endParaRPr>
          </a:p>
        </p:txBody>
      </p:sp>
      <p:sp>
        <p:nvSpPr>
          <p:cNvPr id="16" name="TextBox 15" hidden="1"/>
          <p:cNvSpPr txBox="1"/>
          <p:nvPr/>
        </p:nvSpPr>
        <p:spPr>
          <a:xfrm>
            <a:off x="1895477"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8/7/2014</a:t>
            </a:fld>
            <a:endParaRPr lang="en-US" sz="900" dirty="0" smtClean="0">
              <a:solidFill>
                <a:schemeClr val="bg2">
                  <a:lumMod val="50000"/>
                  <a:lumOff val="50000"/>
                </a:schemeClr>
              </a:solidFill>
              <a:latin typeface="+mn-lt"/>
            </a:endParaRPr>
          </a:p>
        </p:txBody>
      </p:sp>
      <p:sp>
        <p:nvSpPr>
          <p:cNvPr id="13" name="TextBox 12" hidden="1"/>
          <p:cNvSpPr txBox="1"/>
          <p:nvPr/>
        </p:nvSpPr>
        <p:spPr>
          <a:xfrm>
            <a:off x="1895477"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8/7/2014</a:t>
            </a:fld>
            <a:endParaRPr lang="en-US" sz="900" dirty="0" smtClean="0">
              <a:solidFill>
                <a:schemeClr val="bg2">
                  <a:lumMod val="50000"/>
                  <a:lumOff val="50000"/>
                </a:schemeClr>
              </a:solidFill>
              <a:latin typeface="+mn-lt"/>
            </a:endParaRPr>
          </a:p>
        </p:txBody>
      </p:sp>
      <p:sp>
        <p:nvSpPr>
          <p:cNvPr id="9" name="fl" descr="                              Dell - Internal Use - Confidential&#10;"/>
          <p:cNvSpPr txBox="1"/>
          <p:nvPr/>
        </p:nvSpPr>
        <p:spPr>
          <a:xfrm>
            <a:off x="0" y="6535928"/>
            <a:ext cx="9144000" cy="353430"/>
          </a:xfrm>
          <a:prstGeom prst="rect">
            <a:avLst/>
          </a:prstGeom>
          <a:solidFill>
            <a:schemeClr val="bg1"/>
          </a:solidFill>
        </p:spPr>
        <p:txBody>
          <a:bodyPr vert="horz" wrap="square" rtlCol="0">
            <a:spAutoFit/>
          </a:bodyPr>
          <a:lstStyle/>
          <a:p>
            <a:pPr algn="l">
              <a:lnSpc>
                <a:spcPct val="90000"/>
              </a:lnSpc>
              <a:spcBef>
                <a:spcPts val="100"/>
              </a:spcBef>
              <a:spcAft>
                <a:spcPts val="100"/>
              </a:spcAft>
            </a:pPr>
            <a:r>
              <a:rPr lang="en-US" sz="850" b="1" i="0" u="none" baseline="0" smtClean="0">
                <a:solidFill>
                  <a:srgbClr val="7F7F7F"/>
                </a:solidFill>
                <a:latin typeface="museo sans for dell"/>
              </a:rPr>
              <a:t>                              Dell - Internal Use - Confidential</a:t>
            </a:r>
          </a:p>
          <a:p>
            <a:pPr algn="l">
              <a:lnSpc>
                <a:spcPct val="90000"/>
              </a:lnSpc>
              <a:spcBef>
                <a:spcPts val="100"/>
              </a:spcBef>
              <a:spcAft>
                <a:spcPts val="100"/>
              </a:spcAft>
            </a:pPr>
            <a:endParaRPr lang="en-US" sz="850" b="1" i="0" u="none" baseline="0" dirty="0" err="1" smtClean="0">
              <a:solidFill>
                <a:srgbClr val="7F7F7F"/>
              </a:solidFill>
              <a:latin typeface="museo sans for dell"/>
            </a:endParaRPr>
          </a:p>
        </p:txBody>
      </p:sp>
      <p:pic>
        <p:nvPicPr>
          <p:cNvPr id="12" name="Picture 11" descr="dell_gray_logo.png"/>
          <p:cNvPicPr>
            <a:picLocks noChangeAspect="1"/>
          </p:cNvPicPr>
          <p:nvPr/>
        </p:nvPicPr>
        <p:blipFill>
          <a:blip r:embed="rId12" cstate="screen"/>
          <a:stretch>
            <a:fillRect/>
          </a:stretch>
        </p:blipFill>
        <p:spPr bwMode="black">
          <a:xfrm>
            <a:off x="8414827" y="6142339"/>
            <a:ext cx="470835" cy="470835"/>
          </a:xfrm>
          <a:prstGeom prst="rect">
            <a:avLst/>
          </a:prstGeom>
        </p:spPr>
      </p:pic>
      <p:sp>
        <p:nvSpPr>
          <p:cNvPr id="10" name="Footer Placeholder 4"/>
          <p:cNvSpPr txBox="1">
            <a:spLocks/>
          </p:cNvSpPr>
          <p:nvPr/>
        </p:nvSpPr>
        <p:spPr>
          <a:xfrm>
            <a:off x="591920" y="6381321"/>
            <a:ext cx="1885950" cy="152400"/>
          </a:xfrm>
          <a:prstGeom prst="rect">
            <a:avLst/>
          </a:prstGeom>
          <a:noFill/>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AAAAAA"/>
                </a:solidFill>
                <a:effectLst/>
                <a:uLnTx/>
                <a:uFillTx/>
                <a:latin typeface="+mn-lt"/>
                <a:ea typeface="+mn-ea"/>
                <a:cs typeface="+mn-cs"/>
              </a:rPr>
              <a:t>@</a:t>
            </a:r>
            <a:r>
              <a:rPr kumimoji="0" lang="en-US" sz="1000" b="0" i="0" u="none" strike="noStrike" kern="1200" cap="none" spc="0" normalizeH="0" baseline="0" noProof="0" dirty="0" err="1" smtClean="0">
                <a:ln>
                  <a:noFill/>
                </a:ln>
                <a:solidFill>
                  <a:srgbClr val="AAAAAA"/>
                </a:solidFill>
                <a:effectLst/>
                <a:uLnTx/>
                <a:uFillTx/>
                <a:latin typeface="+mn-lt"/>
                <a:ea typeface="+mn-ea"/>
                <a:cs typeface="+mn-cs"/>
              </a:rPr>
              <a:t>DellEnterprise</a:t>
            </a:r>
            <a:endParaRPr kumimoji="0" lang="en-US" sz="1000" b="0" i="0" u="none" strike="noStrike" kern="1200" cap="none" spc="0" normalizeH="0" baseline="0" noProof="0" dirty="0">
              <a:ln>
                <a:noFill/>
              </a:ln>
              <a:solidFill>
                <a:srgbClr val="AAAAAA"/>
              </a:solidFill>
              <a:effectLst/>
              <a:uLnTx/>
              <a:uFillTx/>
              <a:latin typeface="+mn-lt"/>
              <a:ea typeface="+mn-ea"/>
              <a:cs typeface="+mn-cs"/>
            </a:endParaRPr>
          </a:p>
        </p:txBody>
      </p:sp>
      <p:sp>
        <p:nvSpPr>
          <p:cNvPr id="11" name="Footer Placeholder 4"/>
          <p:cNvSpPr txBox="1">
            <a:spLocks/>
          </p:cNvSpPr>
          <p:nvPr/>
        </p:nvSpPr>
        <p:spPr>
          <a:xfrm>
            <a:off x="6492678" y="6381321"/>
            <a:ext cx="1885950" cy="152400"/>
          </a:xfrm>
          <a:prstGeom prst="rect">
            <a:avLst/>
          </a:prstGeom>
          <a:noFill/>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AAAAAA"/>
                </a:solidFill>
                <a:effectLst/>
                <a:uLnTx/>
                <a:uFillTx/>
                <a:latin typeface="Museo Sans For Dell" pitchFamily="2" charset="0"/>
                <a:ea typeface="+mn-ea"/>
                <a:cs typeface="+mn-cs"/>
              </a:rPr>
              <a:t>Enterprise Marketing</a:t>
            </a:r>
            <a:endParaRPr kumimoji="0" lang="en-US" sz="1000" b="0" i="0" u="none" strike="noStrike" kern="1200" cap="none" spc="0" normalizeH="0" baseline="0" noProof="0" dirty="0">
              <a:ln>
                <a:noFill/>
              </a:ln>
              <a:solidFill>
                <a:srgbClr val="AAAAAA"/>
              </a:solidFill>
              <a:effectLst/>
              <a:uLnTx/>
              <a:uFillTx/>
              <a:latin typeface="Museo Sans For Dell" pitchFamily="2" charset="0"/>
              <a:ea typeface="+mn-ea"/>
              <a:cs typeface="+mn-cs"/>
            </a:endParaRPr>
          </a:p>
        </p:txBody>
      </p:sp>
    </p:spTree>
    <p:extLst>
      <p:ext uri="{BB962C8B-B14F-4D97-AF65-F5344CB8AC3E}">
        <p14:creationId xmlns:p14="http://schemas.microsoft.com/office/powerpoint/2010/main" val="116772283"/>
      </p:ext>
    </p:extLst>
  </p:cSld>
  <p:clrMap bg1="dk2" tx1="lt1" bg2="dk1" tx2="lt2" accent1="accent1" accent2="accent2" accent3="accent3" accent4="accent4" accent5="accent5" accent6="accent6" hlink="hlink" folHlink="folHlink"/>
  <p:sldLayoutIdLst>
    <p:sldLayoutId id="2147484351" r:id="rId1"/>
    <p:sldLayoutId id="2147484258" r:id="rId2"/>
    <p:sldLayoutId id="2147484259" r:id="rId3"/>
    <p:sldLayoutId id="2147484260" r:id="rId4"/>
    <p:sldLayoutId id="2147484261" r:id="rId5"/>
    <p:sldLayoutId id="2147484262" r:id="rId6"/>
    <p:sldLayoutId id="2147484263" r:id="rId7"/>
    <p:sldLayoutId id="2147484264" r:id="rId8"/>
    <p:sldLayoutId id="2147484350" r:id="rId9"/>
    <p:sldLayoutId id="2147484362" r:id="rId10"/>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cap="none" baseline="0">
          <a:solidFill>
            <a:schemeClr val="bg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Museo For Dell 300" pitchFamily="50" charset="0"/>
        <a:buChar char="–"/>
        <a:defRPr sz="1400">
          <a:solidFill>
            <a:schemeClr val="tx1"/>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364633" y="362515"/>
            <a:ext cx="7930595" cy="85344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content page title</a:t>
            </a:r>
          </a:p>
        </p:txBody>
      </p:sp>
      <p:sp>
        <p:nvSpPr>
          <p:cNvPr id="1029" name="Text Placeholder 12"/>
          <p:cNvSpPr>
            <a:spLocks noGrp="1"/>
          </p:cNvSpPr>
          <p:nvPr>
            <p:ph type="body" idx="1"/>
          </p:nvPr>
        </p:nvSpPr>
        <p:spPr bwMode="auto">
          <a:xfrm>
            <a:off x="364633" y="1706880"/>
            <a:ext cx="7926969" cy="42672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text</a:t>
            </a:r>
          </a:p>
          <a:p>
            <a:pPr lvl="1"/>
            <a:r>
              <a:rPr lang="en-US" dirty="0" smtClean="0"/>
              <a:t>Second level</a:t>
            </a:r>
          </a:p>
          <a:p>
            <a:pPr lvl="2"/>
            <a:r>
              <a:rPr lang="en-US" dirty="0" smtClean="0"/>
              <a:t>Third level</a:t>
            </a:r>
          </a:p>
        </p:txBody>
      </p:sp>
      <p:sp>
        <p:nvSpPr>
          <p:cNvPr id="14" name="TextBox 13"/>
          <p:cNvSpPr txBox="1"/>
          <p:nvPr/>
        </p:nvSpPr>
        <p:spPr>
          <a:xfrm>
            <a:off x="295274" y="6409972"/>
            <a:ext cx="265176" cy="118872"/>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900" kern="1200" smtClean="0">
                <a:solidFill>
                  <a:schemeClr val="bg2">
                    <a:lumMod val="50000"/>
                    <a:lumOff val="50000"/>
                  </a:schemeClr>
                </a:solidFill>
                <a:latin typeface="+mn-lt"/>
                <a:ea typeface="+mn-ea"/>
                <a:cs typeface="+mn-cs"/>
              </a:rPr>
              <a:pPr algn="l" rtl="0" fontAlgn="base">
                <a:lnSpc>
                  <a:spcPct val="90000"/>
                </a:lnSpc>
                <a:spcBef>
                  <a:spcPct val="0"/>
                </a:spcBef>
                <a:spcAft>
                  <a:spcPct val="0"/>
                </a:spcAft>
                <a:buClr>
                  <a:schemeClr val="bg1"/>
                </a:buClr>
              </a:pPr>
              <a:t>‹#›</a:t>
            </a:fld>
            <a:endParaRPr lang="en-US" sz="900" kern="1200" dirty="0" err="1" smtClean="0">
              <a:solidFill>
                <a:schemeClr val="bg2">
                  <a:lumMod val="50000"/>
                  <a:lumOff val="50000"/>
                </a:schemeClr>
              </a:solidFill>
              <a:latin typeface="+mn-lt"/>
              <a:ea typeface="+mn-ea"/>
              <a:cs typeface="+mn-cs"/>
            </a:endParaRPr>
          </a:p>
        </p:txBody>
      </p:sp>
      <p:sp>
        <p:nvSpPr>
          <p:cNvPr id="16" name="TextBox 15" hidden="1"/>
          <p:cNvSpPr txBox="1"/>
          <p:nvPr/>
        </p:nvSpPr>
        <p:spPr>
          <a:xfrm>
            <a:off x="1895477"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8/7/2014</a:t>
            </a:fld>
            <a:endParaRPr lang="en-US" sz="900" dirty="0" smtClean="0">
              <a:solidFill>
                <a:schemeClr val="bg2">
                  <a:lumMod val="50000"/>
                  <a:lumOff val="50000"/>
                </a:schemeClr>
              </a:solidFill>
              <a:latin typeface="+mn-lt"/>
            </a:endParaRPr>
          </a:p>
        </p:txBody>
      </p:sp>
      <p:sp>
        <p:nvSpPr>
          <p:cNvPr id="13" name="TextBox 12" hidden="1"/>
          <p:cNvSpPr txBox="1"/>
          <p:nvPr/>
        </p:nvSpPr>
        <p:spPr>
          <a:xfrm>
            <a:off x="1895477"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8/7/2014</a:t>
            </a:fld>
            <a:endParaRPr lang="en-US" sz="900" dirty="0" smtClean="0">
              <a:solidFill>
                <a:schemeClr val="bg2">
                  <a:lumMod val="50000"/>
                  <a:lumOff val="50000"/>
                </a:schemeClr>
              </a:solidFill>
              <a:latin typeface="+mn-lt"/>
            </a:endParaRPr>
          </a:p>
        </p:txBody>
      </p:sp>
      <p:sp>
        <p:nvSpPr>
          <p:cNvPr id="9" name="fl" descr="                              Dell - Internal Use - Confidential&#10;"/>
          <p:cNvSpPr txBox="1"/>
          <p:nvPr/>
        </p:nvSpPr>
        <p:spPr>
          <a:xfrm>
            <a:off x="0" y="6535928"/>
            <a:ext cx="9144000" cy="353430"/>
          </a:xfrm>
          <a:prstGeom prst="rect">
            <a:avLst/>
          </a:prstGeom>
          <a:solidFill>
            <a:srgbClr val="AAAAAA"/>
          </a:solidFill>
        </p:spPr>
        <p:txBody>
          <a:bodyPr vert="horz" wrap="square" rtlCol="0">
            <a:spAutoFit/>
          </a:bodyPr>
          <a:lstStyle/>
          <a:p>
            <a:pPr algn="l">
              <a:lnSpc>
                <a:spcPct val="90000"/>
              </a:lnSpc>
              <a:spcBef>
                <a:spcPts val="100"/>
              </a:spcBef>
              <a:spcAft>
                <a:spcPts val="100"/>
              </a:spcAft>
            </a:pPr>
            <a:r>
              <a:rPr lang="en-US" sz="850" b="1" i="0" u="none" baseline="0" smtClean="0">
                <a:solidFill>
                  <a:srgbClr val="7F7F7F"/>
                </a:solidFill>
                <a:latin typeface="museo sans for dell"/>
              </a:rPr>
              <a:t>                              Dell - Internal Use - Confidential</a:t>
            </a:r>
          </a:p>
          <a:p>
            <a:pPr algn="l">
              <a:lnSpc>
                <a:spcPct val="90000"/>
              </a:lnSpc>
              <a:spcBef>
                <a:spcPts val="100"/>
              </a:spcBef>
              <a:spcAft>
                <a:spcPts val="100"/>
              </a:spcAft>
            </a:pPr>
            <a:endParaRPr lang="en-US" sz="850" b="1" i="0" u="none" baseline="0" dirty="0" smtClean="0">
              <a:solidFill>
                <a:srgbClr val="7F7F7F"/>
              </a:solidFill>
              <a:latin typeface="museo sans for dell"/>
            </a:endParaRPr>
          </a:p>
        </p:txBody>
      </p:sp>
      <p:pic>
        <p:nvPicPr>
          <p:cNvPr id="10" name="Picture 9" descr="dell_gray_logo.png"/>
          <p:cNvPicPr>
            <a:picLocks noChangeAspect="1"/>
          </p:cNvPicPr>
          <p:nvPr/>
        </p:nvPicPr>
        <p:blipFill>
          <a:blip r:embed="rId11" cstate="screen"/>
          <a:stretch>
            <a:fillRect/>
          </a:stretch>
        </p:blipFill>
        <p:spPr bwMode="black">
          <a:xfrm>
            <a:off x="8414827" y="6142339"/>
            <a:ext cx="470835" cy="470835"/>
          </a:xfrm>
          <a:prstGeom prst="rect">
            <a:avLst/>
          </a:prstGeom>
        </p:spPr>
      </p:pic>
      <p:sp>
        <p:nvSpPr>
          <p:cNvPr id="15" name="Footer Placeholder 4"/>
          <p:cNvSpPr txBox="1">
            <a:spLocks/>
          </p:cNvSpPr>
          <p:nvPr/>
        </p:nvSpPr>
        <p:spPr>
          <a:xfrm>
            <a:off x="591920" y="6381321"/>
            <a:ext cx="1885950" cy="152400"/>
          </a:xfrm>
          <a:prstGeom prst="rect">
            <a:avLst/>
          </a:prstGeom>
          <a:noFill/>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AAAAAA"/>
                </a:solidFill>
                <a:effectLst/>
                <a:uLnTx/>
                <a:uFillTx/>
                <a:latin typeface="+mn-lt"/>
                <a:ea typeface="+mn-ea"/>
                <a:cs typeface="+mn-cs"/>
              </a:rPr>
              <a:t>@</a:t>
            </a:r>
            <a:r>
              <a:rPr kumimoji="0" lang="en-US" sz="1000" b="0" i="0" u="none" strike="noStrike" kern="1200" cap="none" spc="0" normalizeH="0" baseline="0" noProof="0" dirty="0" err="1" smtClean="0">
                <a:ln>
                  <a:noFill/>
                </a:ln>
                <a:solidFill>
                  <a:srgbClr val="AAAAAA"/>
                </a:solidFill>
                <a:effectLst/>
                <a:uLnTx/>
                <a:uFillTx/>
                <a:latin typeface="+mn-lt"/>
                <a:ea typeface="+mn-ea"/>
                <a:cs typeface="+mn-cs"/>
              </a:rPr>
              <a:t>DellEnterprise</a:t>
            </a:r>
            <a:endParaRPr kumimoji="0" lang="en-US" sz="1000" b="0" i="0" u="none" strike="noStrike" kern="1200" cap="none" spc="0" normalizeH="0" baseline="0" noProof="0" dirty="0">
              <a:ln>
                <a:noFill/>
              </a:ln>
              <a:solidFill>
                <a:srgbClr val="AAAAAA"/>
              </a:solidFill>
              <a:effectLst/>
              <a:uLnTx/>
              <a:uFillTx/>
              <a:latin typeface="+mn-lt"/>
              <a:ea typeface="+mn-ea"/>
              <a:cs typeface="+mn-cs"/>
            </a:endParaRPr>
          </a:p>
        </p:txBody>
      </p:sp>
      <p:sp>
        <p:nvSpPr>
          <p:cNvPr id="17" name="Footer Placeholder 4"/>
          <p:cNvSpPr txBox="1">
            <a:spLocks/>
          </p:cNvSpPr>
          <p:nvPr/>
        </p:nvSpPr>
        <p:spPr>
          <a:xfrm>
            <a:off x="6492678" y="6381321"/>
            <a:ext cx="1885950" cy="152400"/>
          </a:xfrm>
          <a:prstGeom prst="rect">
            <a:avLst/>
          </a:prstGeom>
          <a:noFill/>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AAAAAA"/>
                </a:solidFill>
                <a:effectLst/>
                <a:uLnTx/>
                <a:uFillTx/>
                <a:latin typeface="Museo Sans For Dell" pitchFamily="2" charset="0"/>
                <a:ea typeface="+mn-ea"/>
                <a:cs typeface="+mn-cs"/>
              </a:rPr>
              <a:t>Enterprise Marketing</a:t>
            </a:r>
            <a:endParaRPr kumimoji="0" lang="en-US" sz="1000" b="0" i="0" u="none" strike="noStrike" kern="1200" cap="none" spc="0" normalizeH="0" baseline="0" noProof="0" dirty="0">
              <a:ln>
                <a:noFill/>
              </a:ln>
              <a:solidFill>
                <a:srgbClr val="AAAAAA"/>
              </a:solidFill>
              <a:effectLst/>
              <a:uLnTx/>
              <a:uFillTx/>
              <a:latin typeface="Museo Sans For Dell" pitchFamily="2" charset="0"/>
              <a:ea typeface="+mn-ea"/>
              <a:cs typeface="+mn-cs"/>
            </a:endParaRPr>
          </a:p>
        </p:txBody>
      </p:sp>
    </p:spTree>
    <p:extLst>
      <p:ext uri="{BB962C8B-B14F-4D97-AF65-F5344CB8AC3E}">
        <p14:creationId xmlns:p14="http://schemas.microsoft.com/office/powerpoint/2010/main" val="450389760"/>
      </p:ext>
    </p:extLst>
  </p:cSld>
  <p:clrMap bg1="dk2" tx1="lt1" bg2="dk1" tx2="lt2" accent1="accent1" accent2="accent2" accent3="accent3" accent4="accent4" accent5="accent5" accent6="accent6" hlink="hlink" folHlink="folHlink"/>
  <p:sldLayoutIdLst>
    <p:sldLayoutId id="2147484352" r:id="rId1"/>
    <p:sldLayoutId id="2147484266" r:id="rId2"/>
    <p:sldLayoutId id="2147484267" r:id="rId3"/>
    <p:sldLayoutId id="2147484268" r:id="rId4"/>
    <p:sldLayoutId id="2147484269" r:id="rId5"/>
    <p:sldLayoutId id="2147484270" r:id="rId6"/>
    <p:sldLayoutId id="2147484271" r:id="rId7"/>
    <p:sldLayoutId id="2147484272" r:id="rId8"/>
    <p:sldLayoutId id="2147484353" r:id="rId9"/>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cap="none" baseline="0">
          <a:solidFill>
            <a:srgbClr val="AAAAAA"/>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Museo For Dell 300" pitchFamily="50" charset="0"/>
        <a:buChar char="–"/>
        <a:defRPr sz="1400">
          <a:solidFill>
            <a:schemeClr val="tx1"/>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364633" y="362515"/>
            <a:ext cx="7930595" cy="85344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content page title</a:t>
            </a:r>
          </a:p>
        </p:txBody>
      </p:sp>
      <p:sp>
        <p:nvSpPr>
          <p:cNvPr id="1029" name="Text Placeholder 12"/>
          <p:cNvSpPr>
            <a:spLocks noGrp="1"/>
          </p:cNvSpPr>
          <p:nvPr>
            <p:ph type="body" idx="1"/>
          </p:nvPr>
        </p:nvSpPr>
        <p:spPr bwMode="auto">
          <a:xfrm>
            <a:off x="364633" y="1706880"/>
            <a:ext cx="7926969" cy="42672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text</a:t>
            </a:r>
          </a:p>
          <a:p>
            <a:pPr lvl="1"/>
            <a:r>
              <a:rPr lang="en-US" dirty="0" smtClean="0"/>
              <a:t>Second level</a:t>
            </a:r>
          </a:p>
          <a:p>
            <a:pPr lvl="2"/>
            <a:r>
              <a:rPr lang="en-US" dirty="0" smtClean="0"/>
              <a:t>Third level</a:t>
            </a:r>
          </a:p>
        </p:txBody>
      </p:sp>
      <p:sp>
        <p:nvSpPr>
          <p:cNvPr id="14" name="TextBox 13"/>
          <p:cNvSpPr txBox="1"/>
          <p:nvPr/>
        </p:nvSpPr>
        <p:spPr>
          <a:xfrm>
            <a:off x="295274" y="6409972"/>
            <a:ext cx="265176" cy="118872"/>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900" kern="1200" smtClean="0">
                <a:solidFill>
                  <a:schemeClr val="bg2">
                    <a:lumMod val="50000"/>
                    <a:lumOff val="50000"/>
                  </a:schemeClr>
                </a:solidFill>
                <a:latin typeface="+mn-lt"/>
                <a:ea typeface="+mn-ea"/>
                <a:cs typeface="+mn-cs"/>
              </a:rPr>
              <a:pPr algn="l" rtl="0" fontAlgn="base">
                <a:lnSpc>
                  <a:spcPct val="90000"/>
                </a:lnSpc>
                <a:spcBef>
                  <a:spcPct val="0"/>
                </a:spcBef>
                <a:spcAft>
                  <a:spcPct val="0"/>
                </a:spcAft>
                <a:buClr>
                  <a:schemeClr val="bg1"/>
                </a:buClr>
              </a:pPr>
              <a:t>‹#›</a:t>
            </a:fld>
            <a:endParaRPr lang="en-US" sz="900" kern="1200" dirty="0" err="1" smtClean="0">
              <a:solidFill>
                <a:schemeClr val="bg2">
                  <a:lumMod val="50000"/>
                  <a:lumOff val="50000"/>
                </a:schemeClr>
              </a:solidFill>
              <a:latin typeface="+mn-lt"/>
              <a:ea typeface="+mn-ea"/>
              <a:cs typeface="+mn-cs"/>
            </a:endParaRPr>
          </a:p>
        </p:txBody>
      </p:sp>
      <p:sp>
        <p:nvSpPr>
          <p:cNvPr id="16" name="TextBox 15" hidden="1"/>
          <p:cNvSpPr txBox="1"/>
          <p:nvPr/>
        </p:nvSpPr>
        <p:spPr>
          <a:xfrm>
            <a:off x="1895477"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8/7/2014</a:t>
            </a:fld>
            <a:endParaRPr lang="en-US" sz="900" dirty="0" smtClean="0">
              <a:solidFill>
                <a:schemeClr val="bg2">
                  <a:lumMod val="50000"/>
                  <a:lumOff val="50000"/>
                </a:schemeClr>
              </a:solidFill>
              <a:latin typeface="+mn-lt"/>
            </a:endParaRPr>
          </a:p>
        </p:txBody>
      </p:sp>
      <p:sp>
        <p:nvSpPr>
          <p:cNvPr id="13" name="TextBox 12" hidden="1"/>
          <p:cNvSpPr txBox="1"/>
          <p:nvPr/>
        </p:nvSpPr>
        <p:spPr>
          <a:xfrm>
            <a:off x="1895477"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8/7/2014</a:t>
            </a:fld>
            <a:endParaRPr lang="en-US" sz="900" dirty="0" smtClean="0">
              <a:solidFill>
                <a:schemeClr val="bg2">
                  <a:lumMod val="50000"/>
                  <a:lumOff val="50000"/>
                </a:schemeClr>
              </a:solidFill>
              <a:latin typeface="+mn-lt"/>
            </a:endParaRPr>
          </a:p>
        </p:txBody>
      </p:sp>
      <p:sp>
        <p:nvSpPr>
          <p:cNvPr id="9" name="fl" descr="                              Dell - Internal Use - Confidential&#10;"/>
          <p:cNvSpPr txBox="1"/>
          <p:nvPr/>
        </p:nvSpPr>
        <p:spPr>
          <a:xfrm>
            <a:off x="0" y="6535928"/>
            <a:ext cx="9144000" cy="353430"/>
          </a:xfrm>
          <a:prstGeom prst="rect">
            <a:avLst/>
          </a:prstGeom>
          <a:solidFill>
            <a:srgbClr val="002060"/>
          </a:solidFill>
        </p:spPr>
        <p:txBody>
          <a:bodyPr vert="horz" wrap="square" rtlCol="0">
            <a:spAutoFit/>
          </a:bodyPr>
          <a:lstStyle/>
          <a:p>
            <a:pPr algn="l">
              <a:lnSpc>
                <a:spcPct val="90000"/>
              </a:lnSpc>
              <a:spcBef>
                <a:spcPts val="100"/>
              </a:spcBef>
              <a:spcAft>
                <a:spcPts val="100"/>
              </a:spcAft>
            </a:pPr>
            <a:r>
              <a:rPr lang="en-US" sz="850" b="1" i="0" u="none" baseline="0" smtClean="0">
                <a:solidFill>
                  <a:srgbClr val="7F7F7F"/>
                </a:solidFill>
                <a:latin typeface="museo sans for dell"/>
              </a:rPr>
              <a:t>                              Dell - Internal Use - Confidential</a:t>
            </a:r>
          </a:p>
          <a:p>
            <a:pPr algn="l">
              <a:lnSpc>
                <a:spcPct val="90000"/>
              </a:lnSpc>
              <a:spcBef>
                <a:spcPts val="100"/>
              </a:spcBef>
              <a:spcAft>
                <a:spcPts val="100"/>
              </a:spcAft>
            </a:pPr>
            <a:endParaRPr lang="en-US" sz="850" b="1" i="0" u="none" baseline="0" dirty="0" smtClean="0">
              <a:solidFill>
                <a:srgbClr val="7F7F7F"/>
              </a:solidFill>
              <a:latin typeface="museo sans for dell"/>
            </a:endParaRPr>
          </a:p>
        </p:txBody>
      </p:sp>
      <p:pic>
        <p:nvPicPr>
          <p:cNvPr id="10" name="Picture 9" descr="dell_gray_logo.png"/>
          <p:cNvPicPr>
            <a:picLocks noChangeAspect="1"/>
          </p:cNvPicPr>
          <p:nvPr/>
        </p:nvPicPr>
        <p:blipFill>
          <a:blip r:embed="rId11" cstate="screen"/>
          <a:stretch>
            <a:fillRect/>
          </a:stretch>
        </p:blipFill>
        <p:spPr bwMode="black">
          <a:xfrm>
            <a:off x="8414827" y="6142339"/>
            <a:ext cx="470835" cy="470835"/>
          </a:xfrm>
          <a:prstGeom prst="rect">
            <a:avLst/>
          </a:prstGeom>
        </p:spPr>
      </p:pic>
      <p:sp>
        <p:nvSpPr>
          <p:cNvPr id="11" name="Footer Placeholder 4"/>
          <p:cNvSpPr txBox="1">
            <a:spLocks/>
          </p:cNvSpPr>
          <p:nvPr/>
        </p:nvSpPr>
        <p:spPr>
          <a:xfrm>
            <a:off x="591920" y="6381321"/>
            <a:ext cx="1885950" cy="152400"/>
          </a:xfrm>
          <a:prstGeom prst="rect">
            <a:avLst/>
          </a:prstGeom>
          <a:noFill/>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AAAAAA"/>
                </a:solidFill>
                <a:effectLst/>
                <a:uLnTx/>
                <a:uFillTx/>
                <a:latin typeface="+mn-lt"/>
                <a:ea typeface="+mn-ea"/>
                <a:cs typeface="+mn-cs"/>
              </a:rPr>
              <a:t>@</a:t>
            </a:r>
            <a:r>
              <a:rPr kumimoji="0" lang="en-US" sz="1000" b="0" i="0" u="none" strike="noStrike" kern="1200" cap="none" spc="0" normalizeH="0" baseline="0" noProof="0" dirty="0" err="1" smtClean="0">
                <a:ln>
                  <a:noFill/>
                </a:ln>
                <a:solidFill>
                  <a:srgbClr val="AAAAAA"/>
                </a:solidFill>
                <a:effectLst/>
                <a:uLnTx/>
                <a:uFillTx/>
                <a:latin typeface="+mn-lt"/>
                <a:ea typeface="+mn-ea"/>
                <a:cs typeface="+mn-cs"/>
              </a:rPr>
              <a:t>DellEnterprise</a:t>
            </a:r>
            <a:endParaRPr kumimoji="0" lang="en-US" sz="1000" b="0" i="0" u="none" strike="noStrike" kern="1200" cap="none" spc="0" normalizeH="0" baseline="0" noProof="0" dirty="0">
              <a:ln>
                <a:noFill/>
              </a:ln>
              <a:solidFill>
                <a:srgbClr val="AAAAAA"/>
              </a:solidFill>
              <a:effectLst/>
              <a:uLnTx/>
              <a:uFillTx/>
              <a:latin typeface="+mn-lt"/>
              <a:ea typeface="+mn-ea"/>
              <a:cs typeface="+mn-cs"/>
            </a:endParaRPr>
          </a:p>
        </p:txBody>
      </p:sp>
      <p:sp>
        <p:nvSpPr>
          <p:cNvPr id="12" name="Footer Placeholder 4"/>
          <p:cNvSpPr txBox="1">
            <a:spLocks/>
          </p:cNvSpPr>
          <p:nvPr/>
        </p:nvSpPr>
        <p:spPr>
          <a:xfrm>
            <a:off x="6492678" y="6381321"/>
            <a:ext cx="1885950" cy="152400"/>
          </a:xfrm>
          <a:prstGeom prst="rect">
            <a:avLst/>
          </a:prstGeom>
          <a:noFill/>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AAAAAA"/>
                </a:solidFill>
                <a:effectLst/>
                <a:uLnTx/>
                <a:uFillTx/>
                <a:latin typeface="Museo Sans For Dell" pitchFamily="2" charset="0"/>
                <a:ea typeface="+mn-ea"/>
                <a:cs typeface="+mn-cs"/>
              </a:rPr>
              <a:t>Enterprise Marketing</a:t>
            </a:r>
            <a:endParaRPr kumimoji="0" lang="en-US" sz="1000" b="0" i="0" u="none" strike="noStrike" kern="1200" cap="none" spc="0" normalizeH="0" baseline="0" noProof="0" dirty="0">
              <a:ln>
                <a:noFill/>
              </a:ln>
              <a:solidFill>
                <a:srgbClr val="AAAAAA"/>
              </a:solidFill>
              <a:effectLst/>
              <a:uLnTx/>
              <a:uFillTx/>
              <a:latin typeface="Museo Sans For Dell" pitchFamily="2" charset="0"/>
              <a:ea typeface="+mn-ea"/>
              <a:cs typeface="+mn-cs"/>
            </a:endParaRPr>
          </a:p>
        </p:txBody>
      </p:sp>
    </p:spTree>
    <p:extLst>
      <p:ext uri="{BB962C8B-B14F-4D97-AF65-F5344CB8AC3E}">
        <p14:creationId xmlns:p14="http://schemas.microsoft.com/office/powerpoint/2010/main" val="2803440583"/>
      </p:ext>
    </p:extLst>
  </p:cSld>
  <p:clrMap bg1="dk2" tx1="lt1" bg2="dk1" tx2="lt2" accent1="accent1" accent2="accent2" accent3="accent3" accent4="accent4" accent5="accent5" accent6="accent6" hlink="hlink" folHlink="folHlink"/>
  <p:sldLayoutIdLst>
    <p:sldLayoutId id="2147484354" r:id="rId1"/>
    <p:sldLayoutId id="2147484274" r:id="rId2"/>
    <p:sldLayoutId id="2147484275" r:id="rId3"/>
    <p:sldLayoutId id="2147484276" r:id="rId4"/>
    <p:sldLayoutId id="2147484277" r:id="rId5"/>
    <p:sldLayoutId id="2147484278" r:id="rId6"/>
    <p:sldLayoutId id="2147484279" r:id="rId7"/>
    <p:sldLayoutId id="2147484280" r:id="rId8"/>
    <p:sldLayoutId id="2147484355" r:id="rId9"/>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cap="none" baseline="0">
          <a:solidFill>
            <a:schemeClr val="accent1"/>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Museo For Dell 300" pitchFamily="50" charset="0"/>
        <a:buChar char="–"/>
        <a:defRPr sz="1400">
          <a:solidFill>
            <a:schemeClr val="tx1"/>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364633" y="362515"/>
            <a:ext cx="7930595" cy="85344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content page title</a:t>
            </a:r>
          </a:p>
        </p:txBody>
      </p:sp>
      <p:sp>
        <p:nvSpPr>
          <p:cNvPr id="1029" name="Text Placeholder 12"/>
          <p:cNvSpPr>
            <a:spLocks noGrp="1"/>
          </p:cNvSpPr>
          <p:nvPr>
            <p:ph type="body" idx="1"/>
          </p:nvPr>
        </p:nvSpPr>
        <p:spPr bwMode="auto">
          <a:xfrm>
            <a:off x="364633" y="1706880"/>
            <a:ext cx="7926969" cy="42672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text</a:t>
            </a:r>
          </a:p>
          <a:p>
            <a:pPr lvl="1"/>
            <a:r>
              <a:rPr lang="en-US" dirty="0" smtClean="0"/>
              <a:t>Second level</a:t>
            </a:r>
          </a:p>
          <a:p>
            <a:pPr lvl="2"/>
            <a:r>
              <a:rPr lang="en-US" dirty="0" smtClean="0"/>
              <a:t>Third level</a:t>
            </a:r>
          </a:p>
        </p:txBody>
      </p:sp>
      <p:sp>
        <p:nvSpPr>
          <p:cNvPr id="14" name="TextBox 13"/>
          <p:cNvSpPr txBox="1"/>
          <p:nvPr/>
        </p:nvSpPr>
        <p:spPr>
          <a:xfrm>
            <a:off x="295274" y="6409972"/>
            <a:ext cx="265176" cy="118872"/>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900" kern="1200" smtClean="0">
                <a:solidFill>
                  <a:schemeClr val="bg2">
                    <a:lumMod val="50000"/>
                    <a:lumOff val="50000"/>
                  </a:schemeClr>
                </a:solidFill>
                <a:latin typeface="+mn-lt"/>
                <a:ea typeface="+mn-ea"/>
                <a:cs typeface="+mn-cs"/>
              </a:rPr>
              <a:pPr algn="l" rtl="0" fontAlgn="base">
                <a:lnSpc>
                  <a:spcPct val="90000"/>
                </a:lnSpc>
                <a:spcBef>
                  <a:spcPct val="0"/>
                </a:spcBef>
                <a:spcAft>
                  <a:spcPct val="0"/>
                </a:spcAft>
                <a:buClr>
                  <a:schemeClr val="bg1"/>
                </a:buClr>
              </a:pPr>
              <a:t>‹#›</a:t>
            </a:fld>
            <a:endParaRPr lang="en-US" sz="900" kern="1200" dirty="0" err="1" smtClean="0">
              <a:solidFill>
                <a:schemeClr val="bg2">
                  <a:lumMod val="50000"/>
                  <a:lumOff val="50000"/>
                </a:schemeClr>
              </a:solidFill>
              <a:latin typeface="+mn-lt"/>
              <a:ea typeface="+mn-ea"/>
              <a:cs typeface="+mn-cs"/>
            </a:endParaRPr>
          </a:p>
        </p:txBody>
      </p:sp>
      <p:sp>
        <p:nvSpPr>
          <p:cNvPr id="16" name="TextBox 15" hidden="1"/>
          <p:cNvSpPr txBox="1"/>
          <p:nvPr/>
        </p:nvSpPr>
        <p:spPr>
          <a:xfrm>
            <a:off x="1895477"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8/7/2014</a:t>
            </a:fld>
            <a:endParaRPr lang="en-US" sz="900" dirty="0" smtClean="0">
              <a:solidFill>
                <a:schemeClr val="bg2">
                  <a:lumMod val="50000"/>
                  <a:lumOff val="50000"/>
                </a:schemeClr>
              </a:solidFill>
              <a:latin typeface="+mn-lt"/>
            </a:endParaRPr>
          </a:p>
        </p:txBody>
      </p:sp>
      <p:sp>
        <p:nvSpPr>
          <p:cNvPr id="13" name="TextBox 12" hidden="1"/>
          <p:cNvSpPr txBox="1"/>
          <p:nvPr/>
        </p:nvSpPr>
        <p:spPr>
          <a:xfrm>
            <a:off x="1895477"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8/7/2014</a:t>
            </a:fld>
            <a:endParaRPr lang="en-US" sz="900" dirty="0" smtClean="0">
              <a:solidFill>
                <a:schemeClr val="bg2">
                  <a:lumMod val="50000"/>
                  <a:lumOff val="50000"/>
                </a:schemeClr>
              </a:solidFill>
              <a:latin typeface="+mn-lt"/>
            </a:endParaRPr>
          </a:p>
        </p:txBody>
      </p:sp>
      <p:sp>
        <p:nvSpPr>
          <p:cNvPr id="9" name="fl" descr="                              Dell - Internal Use - Confidential&#10;"/>
          <p:cNvSpPr txBox="1"/>
          <p:nvPr/>
        </p:nvSpPr>
        <p:spPr>
          <a:xfrm>
            <a:off x="0" y="6535928"/>
            <a:ext cx="9144000" cy="353430"/>
          </a:xfrm>
          <a:prstGeom prst="rect">
            <a:avLst/>
          </a:prstGeom>
          <a:solidFill>
            <a:schemeClr val="accent3"/>
          </a:solidFill>
        </p:spPr>
        <p:txBody>
          <a:bodyPr vert="horz" wrap="square" rtlCol="0">
            <a:spAutoFit/>
          </a:bodyPr>
          <a:lstStyle/>
          <a:p>
            <a:pPr algn="l">
              <a:lnSpc>
                <a:spcPct val="90000"/>
              </a:lnSpc>
              <a:spcBef>
                <a:spcPts val="100"/>
              </a:spcBef>
              <a:spcAft>
                <a:spcPts val="100"/>
              </a:spcAft>
            </a:pPr>
            <a:r>
              <a:rPr lang="en-US" sz="850" b="1" i="0" u="none" baseline="0" smtClean="0">
                <a:solidFill>
                  <a:srgbClr val="7F7F7F"/>
                </a:solidFill>
                <a:latin typeface="museo sans for dell"/>
              </a:rPr>
              <a:t>                              Dell - Internal Use - Confidential</a:t>
            </a:r>
          </a:p>
          <a:p>
            <a:pPr algn="l">
              <a:lnSpc>
                <a:spcPct val="90000"/>
              </a:lnSpc>
              <a:spcBef>
                <a:spcPts val="100"/>
              </a:spcBef>
              <a:spcAft>
                <a:spcPts val="100"/>
              </a:spcAft>
            </a:pPr>
            <a:endParaRPr lang="en-US" sz="850" b="1" i="0" u="none" baseline="0" dirty="0" err="1" smtClean="0">
              <a:solidFill>
                <a:srgbClr val="7F7F7F"/>
              </a:solidFill>
              <a:latin typeface="museo sans for dell"/>
            </a:endParaRPr>
          </a:p>
        </p:txBody>
      </p:sp>
      <p:pic>
        <p:nvPicPr>
          <p:cNvPr id="10" name="Picture 9" descr="dell_gray_logo.png"/>
          <p:cNvPicPr>
            <a:picLocks noChangeAspect="1"/>
          </p:cNvPicPr>
          <p:nvPr/>
        </p:nvPicPr>
        <p:blipFill>
          <a:blip r:embed="rId11" cstate="screen"/>
          <a:stretch>
            <a:fillRect/>
          </a:stretch>
        </p:blipFill>
        <p:spPr bwMode="black">
          <a:xfrm>
            <a:off x="8414827" y="6142339"/>
            <a:ext cx="470835" cy="470835"/>
          </a:xfrm>
          <a:prstGeom prst="rect">
            <a:avLst/>
          </a:prstGeom>
        </p:spPr>
      </p:pic>
      <p:sp>
        <p:nvSpPr>
          <p:cNvPr id="11" name="Footer Placeholder 4"/>
          <p:cNvSpPr txBox="1">
            <a:spLocks/>
          </p:cNvSpPr>
          <p:nvPr/>
        </p:nvSpPr>
        <p:spPr>
          <a:xfrm>
            <a:off x="591920" y="6381321"/>
            <a:ext cx="1885950" cy="152400"/>
          </a:xfrm>
          <a:prstGeom prst="rect">
            <a:avLst/>
          </a:prstGeom>
          <a:noFill/>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AAAAAA"/>
                </a:solidFill>
                <a:effectLst/>
                <a:uLnTx/>
                <a:uFillTx/>
                <a:latin typeface="+mn-lt"/>
                <a:ea typeface="+mn-ea"/>
                <a:cs typeface="+mn-cs"/>
              </a:rPr>
              <a:t>@</a:t>
            </a:r>
            <a:r>
              <a:rPr kumimoji="0" lang="en-US" sz="1000" b="0" i="0" u="none" strike="noStrike" kern="1200" cap="none" spc="0" normalizeH="0" baseline="0" noProof="0" dirty="0" err="1" smtClean="0">
                <a:ln>
                  <a:noFill/>
                </a:ln>
                <a:solidFill>
                  <a:srgbClr val="AAAAAA"/>
                </a:solidFill>
                <a:effectLst/>
                <a:uLnTx/>
                <a:uFillTx/>
                <a:latin typeface="+mn-lt"/>
                <a:ea typeface="+mn-ea"/>
                <a:cs typeface="+mn-cs"/>
              </a:rPr>
              <a:t>DellEnterprise</a:t>
            </a:r>
            <a:endParaRPr kumimoji="0" lang="en-US" sz="1000" b="0" i="0" u="none" strike="noStrike" kern="1200" cap="none" spc="0" normalizeH="0" baseline="0" noProof="0" dirty="0">
              <a:ln>
                <a:noFill/>
              </a:ln>
              <a:solidFill>
                <a:srgbClr val="AAAAAA"/>
              </a:solidFill>
              <a:effectLst/>
              <a:uLnTx/>
              <a:uFillTx/>
              <a:latin typeface="+mn-lt"/>
              <a:ea typeface="+mn-ea"/>
              <a:cs typeface="+mn-cs"/>
            </a:endParaRPr>
          </a:p>
        </p:txBody>
      </p:sp>
      <p:sp>
        <p:nvSpPr>
          <p:cNvPr id="12" name="Footer Placeholder 4"/>
          <p:cNvSpPr txBox="1">
            <a:spLocks/>
          </p:cNvSpPr>
          <p:nvPr/>
        </p:nvSpPr>
        <p:spPr>
          <a:xfrm>
            <a:off x="6492678" y="6381321"/>
            <a:ext cx="1885950" cy="152400"/>
          </a:xfrm>
          <a:prstGeom prst="rect">
            <a:avLst/>
          </a:prstGeom>
          <a:noFill/>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AAAAAA"/>
                </a:solidFill>
                <a:effectLst/>
                <a:uLnTx/>
                <a:uFillTx/>
                <a:latin typeface="Museo Sans For Dell" pitchFamily="2" charset="0"/>
                <a:ea typeface="+mn-ea"/>
                <a:cs typeface="+mn-cs"/>
              </a:rPr>
              <a:t>Enterprise Marketing</a:t>
            </a:r>
            <a:endParaRPr kumimoji="0" lang="en-US" sz="1000" b="0" i="0" u="none" strike="noStrike" kern="1200" cap="none" spc="0" normalizeH="0" baseline="0" noProof="0" dirty="0">
              <a:ln>
                <a:noFill/>
              </a:ln>
              <a:solidFill>
                <a:srgbClr val="AAAAAA"/>
              </a:solidFill>
              <a:effectLst/>
              <a:uLnTx/>
              <a:uFillTx/>
              <a:latin typeface="Museo Sans For Dell" pitchFamily="2" charset="0"/>
              <a:ea typeface="+mn-ea"/>
              <a:cs typeface="+mn-cs"/>
            </a:endParaRPr>
          </a:p>
        </p:txBody>
      </p:sp>
    </p:spTree>
    <p:extLst>
      <p:ext uri="{BB962C8B-B14F-4D97-AF65-F5344CB8AC3E}">
        <p14:creationId xmlns:p14="http://schemas.microsoft.com/office/powerpoint/2010/main" val="1002690004"/>
      </p:ext>
    </p:extLst>
  </p:cSld>
  <p:clrMap bg1="dk2" tx1="lt1" bg2="dk1" tx2="lt2" accent1="accent1" accent2="accent2" accent3="accent3" accent4="accent4" accent5="accent5" accent6="accent6" hlink="hlink" folHlink="folHlink"/>
  <p:sldLayoutIdLst>
    <p:sldLayoutId id="2147484359" r:id="rId1"/>
    <p:sldLayoutId id="2147484290" r:id="rId2"/>
    <p:sldLayoutId id="2147484291" r:id="rId3"/>
    <p:sldLayoutId id="2147484292" r:id="rId4"/>
    <p:sldLayoutId id="2147484293" r:id="rId5"/>
    <p:sldLayoutId id="2147484294" r:id="rId6"/>
    <p:sldLayoutId id="2147484295" r:id="rId7"/>
    <p:sldLayoutId id="2147484296" r:id="rId8"/>
    <p:sldLayoutId id="2147484358" r:id="rId9"/>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cap="none" baseline="0">
          <a:solidFill>
            <a:schemeClr val="accent3"/>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Museo For Dell 300" pitchFamily="50" charset="0"/>
        <a:buChar char="–"/>
        <a:defRPr sz="1400">
          <a:solidFill>
            <a:schemeClr val="tx1"/>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1028" name="Title Placeholder 21"/>
          <p:cNvSpPr>
            <a:spLocks noGrp="1"/>
          </p:cNvSpPr>
          <p:nvPr>
            <p:ph type="title"/>
          </p:nvPr>
        </p:nvSpPr>
        <p:spPr bwMode="auto">
          <a:xfrm>
            <a:off x="353344" y="362515"/>
            <a:ext cx="7930595" cy="85344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content page title</a:t>
            </a:r>
          </a:p>
        </p:txBody>
      </p:sp>
      <p:sp>
        <p:nvSpPr>
          <p:cNvPr id="1029" name="Text Placeholder 12"/>
          <p:cNvSpPr>
            <a:spLocks noGrp="1"/>
          </p:cNvSpPr>
          <p:nvPr>
            <p:ph type="body" idx="1"/>
          </p:nvPr>
        </p:nvSpPr>
        <p:spPr bwMode="auto">
          <a:xfrm>
            <a:off x="353344" y="1706880"/>
            <a:ext cx="7926969" cy="4267200"/>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text</a:t>
            </a:r>
          </a:p>
          <a:p>
            <a:pPr lvl="1"/>
            <a:r>
              <a:rPr lang="en-US" dirty="0" smtClean="0"/>
              <a:t>Second level</a:t>
            </a:r>
          </a:p>
          <a:p>
            <a:pPr lvl="2"/>
            <a:r>
              <a:rPr lang="en-US" dirty="0" smtClean="0"/>
              <a:t>Third level</a:t>
            </a:r>
          </a:p>
        </p:txBody>
      </p:sp>
      <p:sp>
        <p:nvSpPr>
          <p:cNvPr id="14" name="TextBox 13"/>
          <p:cNvSpPr txBox="1"/>
          <p:nvPr/>
        </p:nvSpPr>
        <p:spPr>
          <a:xfrm>
            <a:off x="295274" y="6409972"/>
            <a:ext cx="265176" cy="118872"/>
          </a:xfrm>
          <a:prstGeom prst="rect">
            <a:avLst/>
          </a:prstGeom>
        </p:spPr>
        <p:txBody>
          <a:bodyPr vert="horz" lIns="0" tIns="0" rIns="0" bIns="0" rtlCol="0" anchor="ctr">
            <a:noAutofit/>
          </a:bodyPr>
          <a:lstStyle/>
          <a:p>
            <a:pPr algn="l" rtl="0" fontAlgn="base">
              <a:lnSpc>
                <a:spcPct val="90000"/>
              </a:lnSpc>
              <a:spcBef>
                <a:spcPct val="0"/>
              </a:spcBef>
              <a:spcAft>
                <a:spcPct val="0"/>
              </a:spcAft>
              <a:buClr>
                <a:schemeClr val="bg1"/>
              </a:buClr>
            </a:pPr>
            <a:fld id="{58EC7406-F4CC-4ABF-902E-2AF4E70E5C0F}" type="slidenum">
              <a:rPr lang="en-US" sz="900" kern="1200" smtClean="0">
                <a:solidFill>
                  <a:schemeClr val="bg2">
                    <a:lumMod val="50000"/>
                    <a:lumOff val="50000"/>
                  </a:schemeClr>
                </a:solidFill>
                <a:latin typeface="+mn-lt"/>
                <a:ea typeface="+mn-ea"/>
                <a:cs typeface="+mn-cs"/>
              </a:rPr>
              <a:pPr algn="l" rtl="0" fontAlgn="base">
                <a:lnSpc>
                  <a:spcPct val="90000"/>
                </a:lnSpc>
                <a:spcBef>
                  <a:spcPct val="0"/>
                </a:spcBef>
                <a:spcAft>
                  <a:spcPct val="0"/>
                </a:spcAft>
                <a:buClr>
                  <a:schemeClr val="bg1"/>
                </a:buClr>
              </a:pPr>
              <a:t>‹#›</a:t>
            </a:fld>
            <a:endParaRPr lang="en-US" sz="900" kern="1200" dirty="0" err="1" smtClean="0">
              <a:solidFill>
                <a:schemeClr val="bg2">
                  <a:lumMod val="50000"/>
                  <a:lumOff val="50000"/>
                </a:schemeClr>
              </a:solidFill>
              <a:latin typeface="+mn-lt"/>
              <a:ea typeface="+mn-ea"/>
              <a:cs typeface="+mn-cs"/>
            </a:endParaRPr>
          </a:p>
        </p:txBody>
      </p:sp>
      <p:sp>
        <p:nvSpPr>
          <p:cNvPr id="16" name="TextBox 15" hidden="1"/>
          <p:cNvSpPr txBox="1"/>
          <p:nvPr/>
        </p:nvSpPr>
        <p:spPr>
          <a:xfrm>
            <a:off x="1895477"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8/7/2014</a:t>
            </a:fld>
            <a:endParaRPr lang="en-US" sz="900" dirty="0" smtClean="0">
              <a:solidFill>
                <a:schemeClr val="bg2">
                  <a:lumMod val="50000"/>
                  <a:lumOff val="50000"/>
                </a:schemeClr>
              </a:solidFill>
              <a:latin typeface="+mn-lt"/>
            </a:endParaRPr>
          </a:p>
        </p:txBody>
      </p:sp>
      <p:sp>
        <p:nvSpPr>
          <p:cNvPr id="13" name="TextBox 12" hidden="1"/>
          <p:cNvSpPr txBox="1"/>
          <p:nvPr/>
        </p:nvSpPr>
        <p:spPr>
          <a:xfrm>
            <a:off x="1895477" y="6454546"/>
            <a:ext cx="649537" cy="124650"/>
          </a:xfrm>
          <a:prstGeom prst="rect">
            <a:avLst/>
          </a:prstGeom>
          <a:noFill/>
        </p:spPr>
        <p:txBody>
          <a:bodyPr wrap="square" lIns="0" tIns="0" rIns="0" bIns="0" rtlCol="0" anchor="ctr">
            <a:spAutoFit/>
          </a:bodyPr>
          <a:lstStyle/>
          <a:p>
            <a:pPr>
              <a:lnSpc>
                <a:spcPct val="90000"/>
              </a:lnSpc>
              <a:spcBef>
                <a:spcPts val="600"/>
              </a:spcBef>
              <a:spcAft>
                <a:spcPts val="0"/>
              </a:spcAft>
              <a:buClr>
                <a:schemeClr val="bg1"/>
              </a:buClr>
            </a:pPr>
            <a:fld id="{E00CF047-7350-4707-AA1A-E56FA69586CC}" type="datetime1">
              <a:rPr lang="en-US" sz="900" smtClean="0">
                <a:solidFill>
                  <a:schemeClr val="bg2">
                    <a:lumMod val="50000"/>
                    <a:lumOff val="50000"/>
                  </a:schemeClr>
                </a:solidFill>
                <a:latin typeface="+mn-lt"/>
              </a:rPr>
              <a:pPr>
                <a:lnSpc>
                  <a:spcPct val="90000"/>
                </a:lnSpc>
                <a:spcBef>
                  <a:spcPts val="600"/>
                </a:spcBef>
                <a:spcAft>
                  <a:spcPts val="0"/>
                </a:spcAft>
                <a:buClr>
                  <a:schemeClr val="bg1"/>
                </a:buClr>
              </a:pPr>
              <a:t>8/7/2014</a:t>
            </a:fld>
            <a:endParaRPr lang="en-US" sz="900" dirty="0" smtClean="0">
              <a:solidFill>
                <a:schemeClr val="bg2">
                  <a:lumMod val="50000"/>
                  <a:lumOff val="50000"/>
                </a:schemeClr>
              </a:solidFill>
              <a:latin typeface="+mn-lt"/>
            </a:endParaRPr>
          </a:p>
        </p:txBody>
      </p:sp>
      <p:sp>
        <p:nvSpPr>
          <p:cNvPr id="9" name="fl" descr="                              Dell - Internal Use - Confidential&#10;"/>
          <p:cNvSpPr txBox="1"/>
          <p:nvPr/>
        </p:nvSpPr>
        <p:spPr>
          <a:xfrm>
            <a:off x="0" y="6535928"/>
            <a:ext cx="9144000" cy="353430"/>
          </a:xfrm>
          <a:prstGeom prst="rect">
            <a:avLst/>
          </a:prstGeom>
          <a:solidFill>
            <a:schemeClr val="accent4"/>
          </a:solidFill>
        </p:spPr>
        <p:txBody>
          <a:bodyPr vert="horz" wrap="square" rtlCol="0">
            <a:spAutoFit/>
          </a:bodyPr>
          <a:lstStyle/>
          <a:p>
            <a:pPr algn="l">
              <a:lnSpc>
                <a:spcPct val="90000"/>
              </a:lnSpc>
              <a:spcBef>
                <a:spcPts val="100"/>
              </a:spcBef>
              <a:spcAft>
                <a:spcPts val="100"/>
              </a:spcAft>
            </a:pPr>
            <a:r>
              <a:rPr lang="en-US" sz="850" b="1" i="0" u="none" baseline="0" smtClean="0">
                <a:solidFill>
                  <a:srgbClr val="7F7F7F"/>
                </a:solidFill>
                <a:latin typeface="museo sans for dell"/>
              </a:rPr>
              <a:t>                              Dell - Internal Use - Confidential</a:t>
            </a:r>
          </a:p>
          <a:p>
            <a:pPr algn="l">
              <a:lnSpc>
                <a:spcPct val="90000"/>
              </a:lnSpc>
              <a:spcBef>
                <a:spcPts val="100"/>
              </a:spcBef>
              <a:spcAft>
                <a:spcPts val="100"/>
              </a:spcAft>
            </a:pPr>
            <a:endParaRPr lang="en-US" sz="850" b="1" i="0" u="none" baseline="0" dirty="0" err="1" smtClean="0">
              <a:solidFill>
                <a:srgbClr val="7F7F7F"/>
              </a:solidFill>
              <a:latin typeface="museo sans for dell"/>
            </a:endParaRPr>
          </a:p>
        </p:txBody>
      </p:sp>
      <p:pic>
        <p:nvPicPr>
          <p:cNvPr id="10" name="Picture 9" descr="dell_gray_logo.png"/>
          <p:cNvPicPr>
            <a:picLocks noChangeAspect="1"/>
          </p:cNvPicPr>
          <p:nvPr/>
        </p:nvPicPr>
        <p:blipFill>
          <a:blip r:embed="rId11" cstate="screen"/>
          <a:stretch>
            <a:fillRect/>
          </a:stretch>
        </p:blipFill>
        <p:spPr bwMode="black">
          <a:xfrm>
            <a:off x="8414827" y="6142339"/>
            <a:ext cx="470835" cy="470835"/>
          </a:xfrm>
          <a:prstGeom prst="rect">
            <a:avLst/>
          </a:prstGeom>
        </p:spPr>
      </p:pic>
      <p:sp>
        <p:nvSpPr>
          <p:cNvPr id="11" name="Footer Placeholder 4"/>
          <p:cNvSpPr txBox="1">
            <a:spLocks/>
          </p:cNvSpPr>
          <p:nvPr/>
        </p:nvSpPr>
        <p:spPr>
          <a:xfrm>
            <a:off x="591920" y="6381321"/>
            <a:ext cx="1885950" cy="152400"/>
          </a:xfrm>
          <a:prstGeom prst="rect">
            <a:avLst/>
          </a:prstGeom>
          <a:noFill/>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AAAAAA"/>
                </a:solidFill>
                <a:effectLst/>
                <a:uLnTx/>
                <a:uFillTx/>
                <a:latin typeface="+mn-lt"/>
                <a:ea typeface="+mn-ea"/>
                <a:cs typeface="+mn-cs"/>
              </a:rPr>
              <a:t>@</a:t>
            </a:r>
            <a:r>
              <a:rPr kumimoji="0" lang="en-US" sz="1000" b="0" i="0" u="none" strike="noStrike" kern="1200" cap="none" spc="0" normalizeH="0" baseline="0" noProof="0" dirty="0" err="1" smtClean="0">
                <a:ln>
                  <a:noFill/>
                </a:ln>
                <a:solidFill>
                  <a:srgbClr val="AAAAAA"/>
                </a:solidFill>
                <a:effectLst/>
                <a:uLnTx/>
                <a:uFillTx/>
                <a:latin typeface="+mn-lt"/>
                <a:ea typeface="+mn-ea"/>
                <a:cs typeface="+mn-cs"/>
              </a:rPr>
              <a:t>DellEnterprise</a:t>
            </a:r>
            <a:endParaRPr kumimoji="0" lang="en-US" sz="1000" b="0" i="0" u="none" strike="noStrike" kern="1200" cap="none" spc="0" normalizeH="0" baseline="0" noProof="0" dirty="0">
              <a:ln>
                <a:noFill/>
              </a:ln>
              <a:solidFill>
                <a:srgbClr val="AAAAAA"/>
              </a:solidFill>
              <a:effectLst/>
              <a:uLnTx/>
              <a:uFillTx/>
              <a:latin typeface="+mn-lt"/>
              <a:ea typeface="+mn-ea"/>
              <a:cs typeface="+mn-cs"/>
            </a:endParaRPr>
          </a:p>
        </p:txBody>
      </p:sp>
      <p:sp>
        <p:nvSpPr>
          <p:cNvPr id="12" name="Footer Placeholder 4"/>
          <p:cNvSpPr txBox="1">
            <a:spLocks/>
          </p:cNvSpPr>
          <p:nvPr/>
        </p:nvSpPr>
        <p:spPr>
          <a:xfrm>
            <a:off x="6492678" y="6381321"/>
            <a:ext cx="1885950" cy="152400"/>
          </a:xfrm>
          <a:prstGeom prst="rect">
            <a:avLst/>
          </a:prstGeom>
          <a:noFill/>
        </p:spPr>
        <p:txBody>
          <a:bodyPr vert="horz" lIns="0" tIns="0" rIns="91440" bIns="0" rtlCol="0" anchor="ctr"/>
          <a:lstStyle>
            <a:lvl1pPr algn="l">
              <a:defRPr sz="1000">
                <a:solidFill>
                  <a:schemeClr val="bg2">
                    <a:lumMod val="60000"/>
                    <a:lumOff val="40000"/>
                  </a:schemeClr>
                </a:solidFill>
                <a:latin typeface="Museo Sans For Dell" pitchFamily="2" charset="0"/>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000" b="0" i="0" u="none" strike="noStrike" kern="1200" cap="none" spc="0" normalizeH="0" baseline="0" noProof="0" dirty="0" smtClean="0">
                <a:ln>
                  <a:noFill/>
                </a:ln>
                <a:solidFill>
                  <a:srgbClr val="AAAAAA"/>
                </a:solidFill>
                <a:effectLst/>
                <a:uLnTx/>
                <a:uFillTx/>
                <a:latin typeface="Museo Sans For Dell" pitchFamily="2" charset="0"/>
                <a:ea typeface="+mn-ea"/>
                <a:cs typeface="+mn-cs"/>
              </a:rPr>
              <a:t>Enterprise Marketing</a:t>
            </a:r>
            <a:endParaRPr kumimoji="0" lang="en-US" sz="1000" b="0" i="0" u="none" strike="noStrike" kern="1200" cap="none" spc="0" normalizeH="0" baseline="0" noProof="0" dirty="0">
              <a:ln>
                <a:noFill/>
              </a:ln>
              <a:solidFill>
                <a:srgbClr val="AAAAAA"/>
              </a:solidFill>
              <a:effectLst/>
              <a:uLnTx/>
              <a:uFillTx/>
              <a:latin typeface="Museo Sans For Dell" pitchFamily="2" charset="0"/>
              <a:ea typeface="+mn-ea"/>
              <a:cs typeface="+mn-cs"/>
            </a:endParaRPr>
          </a:p>
        </p:txBody>
      </p:sp>
    </p:spTree>
    <p:extLst>
      <p:ext uri="{BB962C8B-B14F-4D97-AF65-F5344CB8AC3E}">
        <p14:creationId xmlns:p14="http://schemas.microsoft.com/office/powerpoint/2010/main" val="379995058"/>
      </p:ext>
    </p:extLst>
  </p:cSld>
  <p:clrMap bg1="dk2" tx1="lt1" bg2="dk1" tx2="lt2" accent1="accent1" accent2="accent2" accent3="accent3" accent4="accent4" accent5="accent5" accent6="accent6" hlink="hlink" folHlink="folHlink"/>
  <p:sldLayoutIdLst>
    <p:sldLayoutId id="2147484361" r:id="rId1"/>
    <p:sldLayoutId id="2147484298" r:id="rId2"/>
    <p:sldLayoutId id="2147484299" r:id="rId3"/>
    <p:sldLayoutId id="2147484300" r:id="rId4"/>
    <p:sldLayoutId id="2147484301" r:id="rId5"/>
    <p:sldLayoutId id="2147484302" r:id="rId6"/>
    <p:sldLayoutId id="2147484303" r:id="rId7"/>
    <p:sldLayoutId id="2147484304" r:id="rId8"/>
    <p:sldLayoutId id="2147484360" r:id="rId9"/>
  </p:sldLayoutIdLst>
  <p:transition spd="med">
    <p:wipe dir="r"/>
  </p:transition>
  <p:timing>
    <p:tnLst>
      <p:par>
        <p:cTn id="1" dur="indefinite" restart="never" nodeType="tmRoot"/>
      </p:par>
    </p:tnLst>
  </p:timing>
  <p:hf hdr="0" ftr="0" dt="0"/>
  <p:txStyles>
    <p:titleStyle>
      <a:lvl1pPr algn="l" rtl="0" eaLnBrk="1" fontAlgn="base" hangingPunct="1">
        <a:lnSpc>
          <a:spcPct val="90000"/>
        </a:lnSpc>
        <a:spcBef>
          <a:spcPct val="0"/>
        </a:spcBef>
        <a:spcAft>
          <a:spcPct val="0"/>
        </a:spcAft>
        <a:defRPr sz="2800" b="0" cap="none" baseline="0">
          <a:solidFill>
            <a:schemeClr val="accent4"/>
          </a:solidFill>
          <a:latin typeface="Museo Sans For Dell" panose="02000000000000000000" pitchFamily="2" charset="0"/>
          <a:ea typeface="Museo Sans For Dell" panose="02000000000000000000" pitchFamily="2" charset="0"/>
          <a:cs typeface="+mj-cs"/>
        </a:defRPr>
      </a:lvl1pPr>
      <a:lvl2pPr algn="l" rtl="0" eaLnBrk="1" fontAlgn="base" hangingPunct="1">
        <a:lnSpc>
          <a:spcPct val="80000"/>
        </a:lnSpc>
        <a:spcBef>
          <a:spcPct val="0"/>
        </a:spcBef>
        <a:spcAft>
          <a:spcPct val="0"/>
        </a:spcAft>
        <a:defRPr sz="3200" b="1">
          <a:solidFill>
            <a:schemeClr val="accent1"/>
          </a:solidFill>
          <a:latin typeface="Arial Black" pitchFamily="34" charset="0"/>
        </a:defRPr>
      </a:lvl2pPr>
      <a:lvl3pPr algn="l" rtl="0" eaLnBrk="1" fontAlgn="base" hangingPunct="1">
        <a:lnSpc>
          <a:spcPct val="80000"/>
        </a:lnSpc>
        <a:spcBef>
          <a:spcPct val="0"/>
        </a:spcBef>
        <a:spcAft>
          <a:spcPct val="0"/>
        </a:spcAft>
        <a:defRPr sz="3200" b="1">
          <a:solidFill>
            <a:schemeClr val="accent1"/>
          </a:solidFill>
          <a:latin typeface="Arial Black" pitchFamily="34" charset="0"/>
        </a:defRPr>
      </a:lvl3pPr>
      <a:lvl4pPr algn="l" rtl="0" eaLnBrk="1" fontAlgn="base" hangingPunct="1">
        <a:lnSpc>
          <a:spcPct val="80000"/>
        </a:lnSpc>
        <a:spcBef>
          <a:spcPct val="0"/>
        </a:spcBef>
        <a:spcAft>
          <a:spcPct val="0"/>
        </a:spcAft>
        <a:defRPr sz="3200" b="1">
          <a:solidFill>
            <a:schemeClr val="accent1"/>
          </a:solidFill>
          <a:latin typeface="Arial Black" pitchFamily="34" charset="0"/>
        </a:defRPr>
      </a:lvl4pPr>
      <a:lvl5pPr algn="l" rtl="0" eaLnBrk="1" fontAlgn="base" hangingPunct="1">
        <a:lnSpc>
          <a:spcPct val="80000"/>
        </a:lnSpc>
        <a:spcBef>
          <a:spcPct val="0"/>
        </a:spcBef>
        <a:spcAft>
          <a:spcPct val="0"/>
        </a:spcAft>
        <a:defRPr sz="3200" b="1">
          <a:solidFill>
            <a:schemeClr val="accent1"/>
          </a:solidFill>
          <a:latin typeface="Arial Black" pitchFamily="34" charset="0"/>
        </a:defRPr>
      </a:lvl5pPr>
      <a:lvl6pPr marL="457200" algn="l" rtl="0" eaLnBrk="1" fontAlgn="base" hangingPunct="1">
        <a:lnSpc>
          <a:spcPct val="70000"/>
        </a:lnSpc>
        <a:spcBef>
          <a:spcPct val="0"/>
        </a:spcBef>
        <a:spcAft>
          <a:spcPct val="0"/>
        </a:spcAft>
        <a:defRPr sz="4400" b="1">
          <a:solidFill>
            <a:schemeClr val="accent1"/>
          </a:solidFill>
          <a:latin typeface="Arial Black" pitchFamily="34" charset="0"/>
        </a:defRPr>
      </a:lvl6pPr>
      <a:lvl7pPr marL="914400" algn="l" rtl="0" eaLnBrk="1" fontAlgn="base" hangingPunct="1">
        <a:lnSpc>
          <a:spcPct val="70000"/>
        </a:lnSpc>
        <a:spcBef>
          <a:spcPct val="0"/>
        </a:spcBef>
        <a:spcAft>
          <a:spcPct val="0"/>
        </a:spcAft>
        <a:defRPr sz="4400" b="1">
          <a:solidFill>
            <a:schemeClr val="accent1"/>
          </a:solidFill>
          <a:latin typeface="Arial Black" pitchFamily="34" charset="0"/>
        </a:defRPr>
      </a:lvl7pPr>
      <a:lvl8pPr marL="1371600" algn="l" rtl="0" eaLnBrk="1" fontAlgn="base" hangingPunct="1">
        <a:lnSpc>
          <a:spcPct val="70000"/>
        </a:lnSpc>
        <a:spcBef>
          <a:spcPct val="0"/>
        </a:spcBef>
        <a:spcAft>
          <a:spcPct val="0"/>
        </a:spcAft>
        <a:defRPr sz="4400" b="1">
          <a:solidFill>
            <a:schemeClr val="accent1"/>
          </a:solidFill>
          <a:latin typeface="Arial Black" pitchFamily="34" charset="0"/>
        </a:defRPr>
      </a:lvl8pPr>
      <a:lvl9pPr marL="1828800" algn="l" rtl="0" eaLnBrk="1" fontAlgn="base" hangingPunct="1">
        <a:lnSpc>
          <a:spcPct val="70000"/>
        </a:lnSpc>
        <a:spcBef>
          <a:spcPct val="0"/>
        </a:spcBef>
        <a:spcAft>
          <a:spcPct val="0"/>
        </a:spcAft>
        <a:defRPr sz="4400" b="1">
          <a:solidFill>
            <a:schemeClr val="accent1"/>
          </a:solidFill>
          <a:latin typeface="Arial Black" pitchFamily="34" charset="0"/>
        </a:defRPr>
      </a:lvl9pPr>
    </p:titleStyle>
    <p:bodyStyle>
      <a:lvl1pPr marL="228600" indent="-228600" algn="l" rtl="0" eaLnBrk="1" fontAlgn="base" hangingPunct="1">
        <a:lnSpc>
          <a:spcPct val="100000"/>
        </a:lnSpc>
        <a:spcBef>
          <a:spcPts val="1200"/>
        </a:spcBef>
        <a:spcAft>
          <a:spcPts val="0"/>
        </a:spcAft>
        <a:buClr>
          <a:srgbClr val="AAAAAA"/>
        </a:buClr>
        <a:buFont typeface="Arial" pitchFamily="34" charset="0"/>
        <a:buChar char="•"/>
        <a:defRPr sz="1400">
          <a:solidFill>
            <a:schemeClr val="bg2"/>
          </a:solidFill>
          <a:latin typeface="Museo Sans For Dell" pitchFamily="2" charset="0"/>
          <a:ea typeface="Museo Sans For Dell" pitchFamily="2" charset="0"/>
          <a:cs typeface="+mn-cs"/>
        </a:defRPr>
      </a:lvl1pPr>
      <a:lvl2pPr marL="574675" indent="-233363" algn="l" rtl="0" eaLnBrk="1" fontAlgn="base" hangingPunct="1">
        <a:lnSpc>
          <a:spcPct val="100000"/>
        </a:lnSpc>
        <a:spcBef>
          <a:spcPts val="300"/>
        </a:spcBef>
        <a:spcAft>
          <a:spcPts val="0"/>
        </a:spcAft>
        <a:buClr>
          <a:srgbClr val="AAAAAA"/>
        </a:buClr>
        <a:buFont typeface="Museo Sans For Dell" pitchFamily="2" charset="0"/>
        <a:buChar char="–"/>
        <a:defRPr sz="1200" baseline="0">
          <a:solidFill>
            <a:schemeClr val="bg2"/>
          </a:solidFill>
          <a:latin typeface="Museo Sans For Dell" pitchFamily="2" charset="0"/>
          <a:ea typeface="Museo Sans For Dell" pitchFamily="2" charset="0"/>
        </a:defRPr>
      </a:lvl2pPr>
      <a:lvl3pPr marL="909638" indent="-220663" algn="l" rtl="0" eaLnBrk="1" fontAlgn="base" hangingPunct="1">
        <a:lnSpc>
          <a:spcPct val="100000"/>
        </a:lnSpc>
        <a:spcBef>
          <a:spcPts val="300"/>
        </a:spcBef>
        <a:spcAft>
          <a:spcPts val="0"/>
        </a:spcAft>
        <a:buClr>
          <a:srgbClr val="AAAAAA"/>
        </a:buClr>
        <a:buFont typeface="Museo Sans For Dell" pitchFamily="2" charset="0"/>
        <a:buChar char="–"/>
        <a:defRPr sz="1000" baseline="0">
          <a:solidFill>
            <a:schemeClr val="bg2"/>
          </a:solidFill>
          <a:latin typeface="Museo Sans For Dell" pitchFamily="2" charset="0"/>
          <a:ea typeface="Museo Sans For Dell" pitchFamily="2" charset="0"/>
        </a:defRPr>
      </a:lvl3pPr>
      <a:lvl4pPr marL="1246188" indent="-222250" algn="l" rtl="0" eaLnBrk="1" fontAlgn="base" hangingPunct="1">
        <a:lnSpc>
          <a:spcPct val="90000"/>
        </a:lnSpc>
        <a:spcBef>
          <a:spcPts val="300"/>
        </a:spcBef>
        <a:spcAft>
          <a:spcPts val="0"/>
        </a:spcAft>
        <a:buClr>
          <a:srgbClr val="AAAAAA"/>
        </a:buClr>
        <a:buFont typeface="Museo For Dell 300" pitchFamily="50" charset="0"/>
        <a:buChar char="–"/>
        <a:defRPr sz="1400">
          <a:solidFill>
            <a:schemeClr val="tx1"/>
          </a:solidFill>
          <a:latin typeface="Museo Sans For Dell" pitchFamily="2" charset="0"/>
          <a:ea typeface="Museo Sans For Dell" pitchFamily="2" charset="0"/>
        </a:defRPr>
      </a:lvl4pPr>
      <a:lvl5pPr marL="1608138" indent="-236538" algn="l" rtl="0" eaLnBrk="1" fontAlgn="base" hangingPunct="1">
        <a:lnSpc>
          <a:spcPct val="90000"/>
        </a:lnSpc>
        <a:spcBef>
          <a:spcPts val="800"/>
        </a:spcBef>
        <a:spcAft>
          <a:spcPct val="0"/>
        </a:spcAft>
        <a:buClr>
          <a:schemeClr val="bg1"/>
        </a:buClr>
        <a:buFont typeface="Museo For Dell 300" pitchFamily="50" charset="0"/>
        <a:buChar char="–"/>
        <a:defRPr sz="1800">
          <a:solidFill>
            <a:schemeClr val="bg2"/>
          </a:solidFill>
          <a:latin typeface="Museo Sans For Dell" pitchFamily="2" charset="0"/>
          <a:ea typeface="Museo Sans For Dell" pitchFamily="2" charset="0"/>
        </a:defRPr>
      </a:lvl5pPr>
      <a:lvl6pPr marL="20653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6pPr>
      <a:lvl7pPr marL="25225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7pPr>
      <a:lvl8pPr marL="29797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8pPr>
      <a:lvl9pPr marL="3436938" indent="-236538" algn="l" rtl="0" eaLnBrk="1" fontAlgn="base" hangingPunct="1">
        <a:lnSpc>
          <a:spcPct val="95000"/>
        </a:lnSpc>
        <a:spcBef>
          <a:spcPct val="30000"/>
        </a:spcBef>
        <a:spcAft>
          <a:spcPct val="0"/>
        </a:spcAft>
        <a:buClr>
          <a:schemeClr val="accent1"/>
        </a:buClr>
        <a:buFont typeface="Arial" charset="0"/>
        <a:buChar char="–"/>
        <a:defRPr sz="1600">
          <a:solidFill>
            <a:schemeClr val="accent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alesedge.dell.com/dboard?id=49214216" TargetMode="External"/><Relationship Id="rId2" Type="http://schemas.openxmlformats.org/officeDocument/2006/relationships/hyperlink" Target="http://moss.ap.dell.com/sites/globaleventssmb/Event%20Kit%20Site/Event%20Kit%20Portal%201.0/index.html" TargetMode="External"/><Relationship Id="rId1" Type="http://schemas.openxmlformats.org/officeDocument/2006/relationships/slideLayout" Target="../slideLayouts/slideLayout13.xml"/><Relationship Id="rId5" Type="http://schemas.openxmlformats.org/officeDocument/2006/relationships/hyperlink" Target="http://salesedge.dell.com/dboard?id=126101450" TargetMode="External"/><Relationship Id="rId4" Type="http://schemas.openxmlformats.org/officeDocument/2006/relationships/hyperlink" Target="http://salesedge.dell.com/redirect?url=http://moss.ap.dell.com/sites/globaleventssmb/eventkits/Dell%20World%20FY14%20event%20kit/Dell%20World%20FY14%20event%20kit.pptx&amp;id=0901bc82807b1641&amp;ll=d&amp;pm=49214216"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comments" Target="../comments/comment1.xml"/><Relationship Id="rId4" Type="http://schemas.openxmlformats.org/officeDocument/2006/relationships/diagramLayout" Target="../diagrams/layout1.xml"/><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p:txBody>
          <a:bodyPr/>
          <a:lstStyle/>
          <a:p>
            <a:r>
              <a:rPr lang="en-US" dirty="0" err="1" smtClean="0"/>
              <a:t>xESG</a:t>
            </a:r>
            <a:r>
              <a:rPr lang="en-US" dirty="0" smtClean="0"/>
              <a:t> Signage</a:t>
            </a:r>
            <a:endParaRPr lang="en-US" dirty="0"/>
          </a:p>
        </p:txBody>
      </p:sp>
      <p:sp>
        <p:nvSpPr>
          <p:cNvPr id="9" name="Subtitle 8"/>
          <p:cNvSpPr>
            <a:spLocks noGrp="1"/>
          </p:cNvSpPr>
          <p:nvPr>
            <p:ph type="subTitle" idx="1"/>
          </p:nvPr>
        </p:nvSpPr>
        <p:spPr>
          <a:xfrm>
            <a:off x="364632" y="2517418"/>
            <a:ext cx="5200791" cy="677108"/>
          </a:xfrm>
        </p:spPr>
        <p:txBody>
          <a:bodyPr/>
          <a:lstStyle/>
          <a:p>
            <a:r>
              <a:rPr lang="en-US" dirty="0" smtClean="0"/>
              <a:t>Heather </a:t>
            </a:r>
            <a:r>
              <a:rPr lang="en-US" dirty="0" smtClean="0"/>
              <a:t>Abzug</a:t>
            </a:r>
          </a:p>
          <a:p>
            <a:r>
              <a:rPr lang="en-US" sz="1400" dirty="0" smtClean="0"/>
              <a:t>August 2014</a:t>
            </a:r>
            <a:endParaRPr lang="en-US" sz="1400" dirty="0"/>
          </a:p>
        </p:txBody>
      </p:sp>
    </p:spTree>
    <p:extLst>
      <p:ext uri="{BB962C8B-B14F-4D97-AF65-F5344CB8AC3E}">
        <p14:creationId xmlns:p14="http://schemas.microsoft.com/office/powerpoint/2010/main" val="742499266"/>
      </p:ext>
    </p:extLst>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441434" y="695927"/>
            <a:ext cx="8008938" cy="4680113"/>
          </a:xfrm>
        </p:spPr>
        <p:txBody>
          <a:bodyPr>
            <a:normAutofit/>
          </a:bodyPr>
          <a:lstStyle/>
          <a:p>
            <a:pPr marL="0" indent="0">
              <a:buNone/>
            </a:pPr>
            <a:r>
              <a:rPr lang="en-US" sz="3200" b="1" i="1" dirty="0" smtClean="0"/>
              <a:t>How are we redefining the economics of storage?</a:t>
            </a:r>
          </a:p>
          <a:p>
            <a:pPr marL="0" indent="0">
              <a:buNone/>
            </a:pPr>
            <a:endParaRPr lang="en-US" sz="3200" dirty="0" smtClean="0"/>
          </a:p>
          <a:p>
            <a:pPr marL="0" indent="0">
              <a:buNone/>
            </a:pPr>
            <a:r>
              <a:rPr lang="en-US" sz="3200" u="sng" dirty="0" smtClean="0"/>
              <a:t>Value prop</a:t>
            </a:r>
            <a:r>
              <a:rPr lang="en-US" sz="3200" dirty="0" smtClean="0"/>
              <a:t>:</a:t>
            </a:r>
            <a:endParaRPr lang="en-US" sz="3200" dirty="0"/>
          </a:p>
          <a:p>
            <a:pPr marL="0" indent="0">
              <a:buNone/>
            </a:pPr>
            <a:r>
              <a:rPr lang="en-US" sz="3200" dirty="0" smtClean="0"/>
              <a:t>Storage that </a:t>
            </a:r>
            <a:r>
              <a:rPr lang="en-US" sz="3200" b="1" dirty="0" smtClean="0"/>
              <a:t>never stops saving</a:t>
            </a:r>
          </a:p>
          <a:p>
            <a:pPr marL="0" indent="0">
              <a:buNone/>
            </a:pPr>
            <a:r>
              <a:rPr lang="en-US" sz="3200" dirty="0" smtClean="0"/>
              <a:t>…It’s not what storage costs you, it’s what it saves you.</a:t>
            </a:r>
          </a:p>
          <a:p>
            <a:pPr marL="0" indent="0">
              <a:buNone/>
            </a:pPr>
            <a:endParaRPr lang="en-US" sz="3200" dirty="0" smtClean="0"/>
          </a:p>
        </p:txBody>
      </p:sp>
    </p:spTree>
    <p:extLst>
      <p:ext uri="{BB962C8B-B14F-4D97-AF65-F5344CB8AC3E}">
        <p14:creationId xmlns:p14="http://schemas.microsoft.com/office/powerpoint/2010/main" val="3811455197"/>
      </p:ext>
    </p:extLst>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Dell storage 100- &amp; 50-word descriptions</a:t>
            </a:r>
            <a:endParaRPr lang="en-US" dirty="0"/>
          </a:p>
        </p:txBody>
      </p:sp>
      <p:sp>
        <p:nvSpPr>
          <p:cNvPr id="3" name="Content Placeholder 2"/>
          <p:cNvSpPr>
            <a:spLocks noGrp="1"/>
          </p:cNvSpPr>
          <p:nvPr>
            <p:ph sz="half" idx="1"/>
          </p:nvPr>
        </p:nvSpPr>
        <p:spPr>
          <a:xfrm>
            <a:off x="364632" y="1350340"/>
            <a:ext cx="7924386" cy="4167963"/>
          </a:xfrm>
        </p:spPr>
        <p:txBody>
          <a:bodyPr>
            <a:normAutofit/>
          </a:bodyPr>
          <a:lstStyle/>
          <a:p>
            <a:pPr marL="0" indent="0">
              <a:buNone/>
            </a:pPr>
            <a:r>
              <a:rPr lang="en-US" sz="1600" b="1" dirty="0" smtClean="0"/>
              <a:t>100-word description:</a:t>
            </a:r>
          </a:p>
          <a:p>
            <a:pPr lvl="1"/>
            <a:r>
              <a:rPr lang="en-US" sz="1400" dirty="0"/>
              <a:t>With data growth skyrocketing and IT budget remaining flat, organizations need a solution that can keep up with their workloads but also keep costs </a:t>
            </a:r>
            <a:r>
              <a:rPr lang="en-US" sz="1400" dirty="0" smtClean="0"/>
              <a:t>lows. That’s </a:t>
            </a:r>
            <a:r>
              <a:rPr lang="en-US" sz="1400" dirty="0"/>
              <a:t>why we’re redefining the economics of storage. </a:t>
            </a:r>
            <a:r>
              <a:rPr lang="en-US" sz="1400" dirty="0" smtClean="0"/>
              <a:t>We’ve </a:t>
            </a:r>
            <a:r>
              <a:rPr lang="en-US" sz="1400" dirty="0"/>
              <a:t>engineered end-to-end solutions that meet every customer’s need and are optimized for workloads of all shapes and sizes. </a:t>
            </a:r>
            <a:r>
              <a:rPr lang="en-US" sz="1400" dirty="0" smtClean="0"/>
              <a:t>Our </a:t>
            </a:r>
            <a:r>
              <a:rPr lang="en-US" sz="1400" dirty="0"/>
              <a:t>innovative platform has a longer life-span and offers the lowest lifetime cost of ownership by providing intelligent data placement, fair and affordable licensing and a modular, flexible architecture that eliminates rip and replace. </a:t>
            </a:r>
            <a:r>
              <a:rPr lang="en-US" sz="1400" dirty="0" smtClean="0"/>
              <a:t>Our </a:t>
            </a:r>
            <a:r>
              <a:rPr lang="en-US" sz="1400" dirty="0"/>
              <a:t>solutions are easy to deploy, scale and manage and provide flash at the price of disk.  </a:t>
            </a:r>
          </a:p>
          <a:p>
            <a:pPr marL="0" indent="0">
              <a:buNone/>
            </a:pPr>
            <a:r>
              <a:rPr lang="en-US" sz="1600" b="1" dirty="0" smtClean="0"/>
              <a:t>50-word description:</a:t>
            </a:r>
          </a:p>
          <a:p>
            <a:pPr lvl="1"/>
            <a:r>
              <a:rPr lang="en-US" sz="1400" dirty="0"/>
              <a:t>With data growth skyrocketing and IT budget remaining flat, organizations need a solution that can keep up with their workloads but also keep costs lows. </a:t>
            </a:r>
            <a:r>
              <a:rPr lang="en-US" sz="1400" dirty="0" smtClean="0"/>
              <a:t>That’s </a:t>
            </a:r>
            <a:r>
              <a:rPr lang="en-US" sz="1400" dirty="0"/>
              <a:t>why we’re redefining the economics of storage by engineering easy to deploy end-to-end solutions that provide intelligent data placement, fair and affordable licensing and flash at the price of disk – saving time and money.  </a:t>
            </a:r>
          </a:p>
        </p:txBody>
      </p:sp>
    </p:spTree>
    <p:extLst>
      <p:ext uri="{BB962C8B-B14F-4D97-AF65-F5344CB8AC3E}">
        <p14:creationId xmlns:p14="http://schemas.microsoft.com/office/powerpoint/2010/main" val="3529791844"/>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Dell storage descriptions </a:t>
            </a:r>
            <a:r>
              <a:rPr lang="en-US" b="1" dirty="0" smtClean="0"/>
              <a:t>by series </a:t>
            </a:r>
            <a:endParaRPr lang="en-US" b="1" dirty="0"/>
          </a:p>
        </p:txBody>
      </p:sp>
      <p:sp>
        <p:nvSpPr>
          <p:cNvPr id="8" name="Content Placeholder 7"/>
          <p:cNvSpPr>
            <a:spLocks noGrp="1"/>
          </p:cNvSpPr>
          <p:nvPr>
            <p:ph sz="half" idx="1"/>
          </p:nvPr>
        </p:nvSpPr>
        <p:spPr>
          <a:xfrm>
            <a:off x="364632" y="1010093"/>
            <a:ext cx="7924386" cy="5124893"/>
          </a:xfrm>
        </p:spPr>
        <p:txBody>
          <a:bodyPr>
            <a:noAutofit/>
          </a:bodyPr>
          <a:lstStyle/>
          <a:p>
            <a:r>
              <a:rPr lang="en-US" sz="1300" b="1" dirty="0" smtClean="0"/>
              <a:t>SC Series</a:t>
            </a:r>
          </a:p>
          <a:p>
            <a:pPr lvl="1"/>
            <a:r>
              <a:rPr lang="en-US" sz="1100" dirty="0" smtClean="0"/>
              <a:t>Offers </a:t>
            </a:r>
            <a:r>
              <a:rPr lang="en-US" sz="1100" dirty="0" smtClean="0"/>
              <a:t>versatile, high-performance </a:t>
            </a:r>
            <a:r>
              <a:rPr lang="en-US" sz="1100" dirty="0" smtClean="0"/>
              <a:t>storage and ongoing economic value for SAN and NAS environments with a virtualized, scalable pool of disks for block and file data </a:t>
            </a:r>
          </a:p>
          <a:p>
            <a:pPr lvl="1"/>
            <a:r>
              <a:rPr lang="en-US" sz="1100" dirty="0" smtClean="0"/>
              <a:t>Supports various drive configurations including all-flash, hybrid flash and traditional spinning disk solutions for enterprise applications and file workloads</a:t>
            </a:r>
          </a:p>
          <a:p>
            <a:r>
              <a:rPr lang="en-US" sz="1300" b="1" dirty="0" smtClean="0"/>
              <a:t>PS Series</a:t>
            </a:r>
          </a:p>
          <a:p>
            <a:pPr lvl="1"/>
            <a:r>
              <a:rPr lang="en-US" sz="1100" dirty="0" smtClean="0"/>
              <a:t>Simplifies the deployment and administration of consolidated storage environments, enabling efficient enterprise scalability for both performance and capacity fork-lift upgrades</a:t>
            </a:r>
          </a:p>
          <a:p>
            <a:pPr lvl="1"/>
            <a:r>
              <a:rPr lang="en-US" sz="1100" dirty="0" smtClean="0"/>
              <a:t>Offers high-performing all-flash and hybrid arrays, powered by the newly-designed controllers and enhanced software to achieve flash at the price of disk </a:t>
            </a:r>
          </a:p>
          <a:p>
            <a:r>
              <a:rPr lang="en-US" sz="1300" b="1" dirty="0" smtClean="0"/>
              <a:t>FS Series</a:t>
            </a:r>
          </a:p>
          <a:p>
            <a:pPr lvl="1"/>
            <a:r>
              <a:rPr lang="en-US" sz="1100" dirty="0" smtClean="0"/>
              <a:t>Provides NAS for the SC and PS Series platforms, while achieving best-in-class performance with linear performance scaling and low cost per file OPS</a:t>
            </a:r>
          </a:p>
          <a:p>
            <a:pPr lvl="1"/>
            <a:r>
              <a:rPr lang="en-US" sz="1100" dirty="0" smtClean="0"/>
              <a:t>Can be scaled non-disruptively and independently within a single namespace, preventing need for expensive forklift upgrades</a:t>
            </a:r>
          </a:p>
          <a:p>
            <a:r>
              <a:rPr lang="en-US" sz="1300" b="1" dirty="0" smtClean="0"/>
              <a:t>MD &amp; NX Series</a:t>
            </a:r>
          </a:p>
          <a:p>
            <a:pPr lvl="1"/>
            <a:r>
              <a:rPr lang="en-US" sz="1100" dirty="0" smtClean="0"/>
              <a:t>Optimized to meet the needs of small business, departmental, and branch office operations, while also offering affordability without compromising enterprise-class features and reliability.</a:t>
            </a:r>
          </a:p>
          <a:p>
            <a:r>
              <a:rPr lang="en-US" sz="1300" b="1" dirty="0" smtClean="0"/>
              <a:t>DR, DL &amp; TL Series (Data Protection)</a:t>
            </a:r>
          </a:p>
          <a:p>
            <a:pPr lvl="1"/>
            <a:r>
              <a:rPr lang="en-US" sz="1100" dirty="0" smtClean="0"/>
              <a:t>Offers native disk-to-disk alternatives to tape libraries and reduces the complexities of manual setup and legacy tape management</a:t>
            </a:r>
          </a:p>
          <a:p>
            <a:pPr lvl="1"/>
            <a:r>
              <a:rPr lang="en-US" sz="1100" dirty="0" smtClean="0"/>
              <a:t>Offers modular flexibility and rugged construction, with features such as proactive monitoring, alerts, reporting and deduplication</a:t>
            </a:r>
          </a:p>
        </p:txBody>
      </p:sp>
    </p:spTree>
    <p:extLst>
      <p:ext uri="{BB962C8B-B14F-4D97-AF65-F5344CB8AC3E}">
        <p14:creationId xmlns:p14="http://schemas.microsoft.com/office/powerpoint/2010/main" val="1312307911"/>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Dell storage headlines</a:t>
            </a:r>
            <a:endParaRPr lang="en-US" dirty="0"/>
          </a:p>
        </p:txBody>
      </p:sp>
      <p:graphicFrame>
        <p:nvGraphicFramePr>
          <p:cNvPr id="7" name="Diagram 6"/>
          <p:cNvGraphicFramePr/>
          <p:nvPr>
            <p:extLst>
              <p:ext uri="{D42A27DB-BD31-4B8C-83A1-F6EECF244321}">
                <p14:modId xmlns:p14="http://schemas.microsoft.com/office/powerpoint/2010/main" val="2233352952"/>
              </p:ext>
            </p:extLst>
          </p:nvPr>
        </p:nvGraphicFramePr>
        <p:xfrm>
          <a:off x="590843" y="1163782"/>
          <a:ext cx="7840638" cy="4955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86751320"/>
      </p:ext>
    </p:extLst>
  </p:cSld>
  <p:clrMapOvr>
    <a:masterClrMapping/>
  </p:clrMapOvr>
  <p:transition spd="med">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Dell storage headlines (cont.)</a:t>
            </a:r>
            <a:endParaRPr lang="en-US" dirty="0"/>
          </a:p>
        </p:txBody>
      </p:sp>
      <p:graphicFrame>
        <p:nvGraphicFramePr>
          <p:cNvPr id="7" name="Diagram 6"/>
          <p:cNvGraphicFramePr/>
          <p:nvPr>
            <p:extLst>
              <p:ext uri="{D42A27DB-BD31-4B8C-83A1-F6EECF244321}">
                <p14:modId xmlns:p14="http://schemas.microsoft.com/office/powerpoint/2010/main" val="2739819487"/>
              </p:ext>
            </p:extLst>
          </p:nvPr>
        </p:nvGraphicFramePr>
        <p:xfrm>
          <a:off x="590843" y="1163782"/>
          <a:ext cx="7840638" cy="4955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4266643"/>
      </p:ext>
    </p:extLst>
  </p:cSld>
  <p:clrMapOvr>
    <a:masterClrMapping/>
  </p:clrMapOvr>
  <p:transition spd="med">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a:t>
            </a:r>
            <a:endParaRPr lang="en-US" dirty="0"/>
          </a:p>
        </p:txBody>
      </p:sp>
    </p:spTree>
    <p:extLst>
      <p:ext uri="{BB962C8B-B14F-4D97-AF65-F5344CB8AC3E}">
        <p14:creationId xmlns:p14="http://schemas.microsoft.com/office/powerpoint/2010/main" val="527646061"/>
      </p:ext>
    </p:extLst>
  </p:cSld>
  <p:clrMapOvr>
    <a:masterClrMapping/>
  </p:clrMapOvr>
  <p:transition spd="med">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425303" y="691117"/>
            <a:ext cx="7923213" cy="5250750"/>
          </a:xfrm>
        </p:spPr>
        <p:txBody>
          <a:bodyPr>
            <a:normAutofit/>
          </a:bodyPr>
          <a:lstStyle/>
          <a:p>
            <a:pPr marL="0" indent="0">
              <a:buNone/>
            </a:pPr>
            <a:r>
              <a:rPr lang="en-US" sz="3200" u="sng" dirty="0" smtClean="0"/>
              <a:t>Value prop:</a:t>
            </a:r>
          </a:p>
          <a:p>
            <a:pPr marL="0" indent="0">
              <a:buNone/>
            </a:pPr>
            <a:r>
              <a:rPr lang="en-US" sz="3200" b="1" dirty="0" smtClean="0"/>
              <a:t>Modernize &amp; Transform </a:t>
            </a:r>
            <a:r>
              <a:rPr lang="en-US" sz="3200" dirty="0" smtClean="0"/>
              <a:t>your network </a:t>
            </a:r>
            <a:r>
              <a:rPr lang="en-US" sz="3200" b="1" dirty="0" smtClean="0"/>
              <a:t>with open, standards based technologies</a:t>
            </a:r>
            <a:r>
              <a:rPr lang="en-US" sz="3200" dirty="0" smtClean="0"/>
              <a:t> from Dell. </a:t>
            </a:r>
          </a:p>
          <a:p>
            <a:pPr marL="0" indent="0">
              <a:buNone/>
            </a:pPr>
            <a:endParaRPr lang="en-US" sz="3200" dirty="0" smtClean="0"/>
          </a:p>
          <a:p>
            <a:pPr marL="0" indent="0">
              <a:buNone/>
            </a:pPr>
            <a:r>
              <a:rPr lang="en-US" sz="3200" b="1" dirty="0" smtClean="0"/>
              <a:t>It’s time to open up your network.</a:t>
            </a:r>
            <a:endParaRPr lang="en-US" sz="3200" b="1" dirty="0"/>
          </a:p>
        </p:txBody>
      </p:sp>
    </p:spTree>
    <p:extLst>
      <p:ext uri="{BB962C8B-B14F-4D97-AF65-F5344CB8AC3E}">
        <p14:creationId xmlns:p14="http://schemas.microsoft.com/office/powerpoint/2010/main" val="3370311294"/>
      </p:ext>
    </p:extLst>
  </p:cSld>
  <p:clrMapOvr>
    <a:masterClrMapping/>
  </p:clrMapOvr>
  <p:transition spd="med">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Dell networking 100 &amp; 50-word descriptions</a:t>
            </a:r>
            <a:endParaRPr lang="en-US" dirty="0"/>
          </a:p>
        </p:txBody>
      </p:sp>
      <p:sp>
        <p:nvSpPr>
          <p:cNvPr id="3" name="Content Placeholder 2"/>
          <p:cNvSpPr>
            <a:spLocks noGrp="1"/>
          </p:cNvSpPr>
          <p:nvPr>
            <p:ph sz="half" idx="1"/>
          </p:nvPr>
        </p:nvSpPr>
        <p:spPr>
          <a:xfrm>
            <a:off x="364632" y="1350335"/>
            <a:ext cx="7924386" cy="4623745"/>
          </a:xfrm>
        </p:spPr>
        <p:txBody>
          <a:bodyPr/>
          <a:lstStyle/>
          <a:p>
            <a:pPr marL="0" indent="0">
              <a:buNone/>
            </a:pPr>
            <a:r>
              <a:rPr lang="en-US" sz="1600" b="1" dirty="0" smtClean="0"/>
              <a:t>100-word description:</a:t>
            </a:r>
          </a:p>
          <a:p>
            <a:pPr lvl="1"/>
            <a:r>
              <a:rPr lang="en-US" sz="1400" dirty="0"/>
              <a:t>Legacy networks are overly complex, costly, and lack the efficiency and scalability that modern workloads and a mobile workforce demand</a:t>
            </a:r>
            <a:r>
              <a:rPr lang="en-US" sz="1400" dirty="0" smtClean="0"/>
              <a:t>. </a:t>
            </a:r>
            <a:r>
              <a:rPr lang="en-US" sz="1400" dirty="0"/>
              <a:t>That’s why we’re disrupting the status quo by providing future-ready networking solutions based on open standards. </a:t>
            </a:r>
            <a:r>
              <a:rPr lang="en-US" sz="1400" dirty="0" smtClean="0"/>
              <a:t>With </a:t>
            </a:r>
            <a:r>
              <a:rPr lang="en-US" sz="1400" dirty="0"/>
              <a:t>over 15 years in the networking space, our solutions have stood the test of time, even as we accelerate as one of the fastest growing networking vendors. </a:t>
            </a:r>
            <a:r>
              <a:rPr lang="en-US" sz="1400" dirty="0" smtClean="0"/>
              <a:t>Our </a:t>
            </a:r>
            <a:r>
              <a:rPr lang="en-US" sz="1400" dirty="0"/>
              <a:t>innovative solutions eliminate vendor lock-in, improve cost structures and maximize customer choice, enabling customers to build a modern, efficient network that integrates well with existing investments and optimizes for new workloads.  </a:t>
            </a:r>
            <a:endParaRPr lang="en-US" sz="1400" dirty="0" smtClean="0"/>
          </a:p>
          <a:p>
            <a:pPr marL="0" indent="0">
              <a:buNone/>
            </a:pPr>
            <a:r>
              <a:rPr lang="en-US" sz="1600" b="1" dirty="0" smtClean="0"/>
              <a:t>50-word description:</a:t>
            </a:r>
          </a:p>
          <a:p>
            <a:pPr marL="627063" lvl="1" indent="-285750"/>
            <a:r>
              <a:rPr lang="en-US" sz="1400" dirty="0"/>
              <a:t>Legacy networks lack the efficiency and scalability that modern workloads and workforces demand, which is why we’re disrupting the status quo by providing future-ready solutions based on open standards. </a:t>
            </a:r>
            <a:r>
              <a:rPr lang="en-US" sz="1400" dirty="0" smtClean="0"/>
              <a:t>Our </a:t>
            </a:r>
            <a:r>
              <a:rPr lang="en-US" sz="1400" dirty="0"/>
              <a:t>innovative solutions eliminate vendor lock-in, improve cost structures and maximize customer choice, enabling customers to build a modern, efficient network that integrates well with existing investments and optimizes for new workloads.  </a:t>
            </a:r>
          </a:p>
          <a:p>
            <a:pPr marL="282575" indent="-285750"/>
            <a:endParaRPr lang="en-US" dirty="0" smtClean="0"/>
          </a:p>
        </p:txBody>
      </p:sp>
    </p:spTree>
    <p:extLst>
      <p:ext uri="{BB962C8B-B14F-4D97-AF65-F5344CB8AC3E}">
        <p14:creationId xmlns:p14="http://schemas.microsoft.com/office/powerpoint/2010/main" val="4211602251"/>
      </p:ext>
    </p:extLst>
  </p:cSld>
  <p:clrMapOvr>
    <a:masterClrMapping/>
  </p:clrMapOvr>
  <p:transition spd="med">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Dell networking descriptions </a:t>
            </a:r>
            <a:r>
              <a:rPr lang="en-US" b="1" dirty="0" smtClean="0"/>
              <a:t>by series </a:t>
            </a:r>
            <a:endParaRPr lang="en-US" b="1" dirty="0"/>
          </a:p>
        </p:txBody>
      </p:sp>
      <p:sp>
        <p:nvSpPr>
          <p:cNvPr id="8" name="Content Placeholder 7"/>
          <p:cNvSpPr>
            <a:spLocks noGrp="1"/>
          </p:cNvSpPr>
          <p:nvPr>
            <p:ph sz="half" idx="1"/>
          </p:nvPr>
        </p:nvSpPr>
        <p:spPr>
          <a:xfrm>
            <a:off x="364632" y="1187355"/>
            <a:ext cx="7924386" cy="4786725"/>
          </a:xfrm>
        </p:spPr>
        <p:txBody>
          <a:bodyPr>
            <a:normAutofit fontScale="85000" lnSpcReduction="10000"/>
          </a:bodyPr>
          <a:lstStyle/>
          <a:p>
            <a:r>
              <a:rPr lang="en-US" b="1" dirty="0" smtClean="0"/>
              <a:t>S-Series</a:t>
            </a:r>
          </a:p>
          <a:p>
            <a:pPr lvl="1"/>
            <a:r>
              <a:rPr lang="en-US" dirty="0" smtClean="0"/>
              <a:t>Enables outstanding productivity for virtualized data center and cloud computing environments </a:t>
            </a:r>
          </a:p>
          <a:p>
            <a:pPr lvl="1"/>
            <a:r>
              <a:rPr lang="en-US" dirty="0" smtClean="0"/>
              <a:t>Delivers versatility with line-rate performance and features integrated automation, scripting and programmatic management for enhanced network flexibility in virtualized environments</a:t>
            </a:r>
          </a:p>
          <a:p>
            <a:r>
              <a:rPr lang="en-US" b="1" dirty="0" smtClean="0"/>
              <a:t>N-Series</a:t>
            </a:r>
          </a:p>
          <a:p>
            <a:pPr lvl="1"/>
            <a:r>
              <a:rPr lang="en-US" dirty="0" smtClean="0"/>
              <a:t>Energy-efficient, cost-effective 1GbE and 10GbE switches designed for modernizing and scaling network </a:t>
            </a:r>
            <a:r>
              <a:rPr lang="en-US" dirty="0" smtClean="0"/>
              <a:t>infrastructure</a:t>
            </a:r>
            <a:endParaRPr lang="en-US" dirty="0" smtClean="0"/>
          </a:p>
          <a:p>
            <a:pPr lvl="1"/>
            <a:r>
              <a:rPr lang="en-US" dirty="0" smtClean="0"/>
              <a:t>Utilizes a comprehensive enterprise-class L2/L3 feature set, deliver consistent, simplified management, and offer high availability device and network </a:t>
            </a:r>
            <a:r>
              <a:rPr lang="en-US" dirty="0" smtClean="0"/>
              <a:t>design</a:t>
            </a:r>
            <a:endParaRPr lang="en-US" dirty="0" smtClean="0"/>
          </a:p>
          <a:p>
            <a:r>
              <a:rPr lang="en-US" b="1" dirty="0" smtClean="0"/>
              <a:t>W-Series</a:t>
            </a:r>
          </a:p>
          <a:p>
            <a:pPr lvl="1"/>
            <a:r>
              <a:rPr lang="en-US" dirty="0" smtClean="0"/>
              <a:t>Provides highly differentiated context-aware access policies based on the type of user, device, application and location, and provides you the flexibility of using any mobile or computing device when implementing a BYOD access policy</a:t>
            </a:r>
            <a:endParaRPr lang="en-US" dirty="0"/>
          </a:p>
          <a:p>
            <a:r>
              <a:rPr lang="en-US" b="1" dirty="0" smtClean="0"/>
              <a:t>M-Series</a:t>
            </a:r>
          </a:p>
          <a:p>
            <a:pPr lvl="1"/>
            <a:r>
              <a:rPr lang="en-US" dirty="0" smtClean="0"/>
              <a:t>Delivers industry’s best performance and bandwidth mandatory for today’s data centers experiencing explosive physical and virtual server growth along with uncompromising I/O demands of Enterprise-class storage</a:t>
            </a:r>
          </a:p>
          <a:p>
            <a:pPr lvl="1"/>
            <a:r>
              <a:rPr lang="en-US" dirty="0" smtClean="0"/>
              <a:t>Blade optimized design ideal for today’s space constrained data centers demanding greater density</a:t>
            </a:r>
          </a:p>
          <a:p>
            <a:r>
              <a:rPr lang="en-US" b="1" dirty="0" smtClean="0"/>
              <a:t>X-Series</a:t>
            </a:r>
          </a:p>
          <a:p>
            <a:pPr lvl="1"/>
            <a:r>
              <a:rPr lang="en-US" dirty="0" smtClean="0"/>
              <a:t>Allows small and medium businesses to network their offices on their terms: right price, right size, right </a:t>
            </a:r>
            <a:r>
              <a:rPr lang="en-US" dirty="0" smtClean="0"/>
              <a:t>features, </a:t>
            </a:r>
            <a:r>
              <a:rPr lang="en-US" dirty="0" smtClean="0"/>
              <a:t>right design, right time to </a:t>
            </a:r>
            <a:r>
              <a:rPr lang="en-US" dirty="0" smtClean="0"/>
              <a:t>productivity</a:t>
            </a:r>
            <a:endParaRPr lang="en-US" dirty="0" smtClean="0"/>
          </a:p>
          <a:p>
            <a:pPr lvl="1"/>
            <a:r>
              <a:rPr lang="en-US" dirty="0" smtClean="0"/>
              <a:t>Setup and management are greatly simplified with an intuitive GUI and hardware design and a broad set of models means deploying capacity on your terms</a:t>
            </a:r>
            <a:endParaRPr lang="en-US" dirty="0"/>
          </a:p>
          <a:p>
            <a:r>
              <a:rPr lang="en-US" b="1" dirty="0" smtClean="0"/>
              <a:t>C-Series</a:t>
            </a:r>
          </a:p>
          <a:p>
            <a:pPr lvl="1"/>
            <a:r>
              <a:rPr lang="en-US" dirty="0" smtClean="0"/>
              <a:t>High-density, line rate, non-blocking 1/10/40GbE switches, cost-effective </a:t>
            </a:r>
            <a:r>
              <a:rPr lang="en-US" dirty="0" err="1" smtClean="0"/>
              <a:t>PoE</a:t>
            </a:r>
            <a:r>
              <a:rPr lang="en-US" dirty="0" smtClean="0"/>
              <a:t>+ enabled </a:t>
            </a:r>
            <a:r>
              <a:rPr lang="en-US" dirty="0" err="1" smtClean="0"/>
              <a:t>GbE</a:t>
            </a:r>
            <a:r>
              <a:rPr lang="en-US" dirty="0" smtClean="0"/>
              <a:t> ports, modular Dell Networking OS software for inherent stability, and in-service diagnostics and traffic visibility tools for increased network control</a:t>
            </a:r>
          </a:p>
          <a:p>
            <a:pPr lvl="1"/>
            <a:r>
              <a:rPr lang="en-US" dirty="0" smtClean="0"/>
              <a:t>Designed to provide inherent reliability, network control and scalability for high-performance Ethernet </a:t>
            </a:r>
            <a:r>
              <a:rPr lang="en-US" dirty="0" smtClean="0"/>
              <a:t>environments</a:t>
            </a:r>
            <a:endParaRPr lang="en-US" dirty="0" smtClean="0"/>
          </a:p>
        </p:txBody>
      </p:sp>
    </p:spTree>
    <p:extLst>
      <p:ext uri="{BB962C8B-B14F-4D97-AF65-F5344CB8AC3E}">
        <p14:creationId xmlns:p14="http://schemas.microsoft.com/office/powerpoint/2010/main" val="1939405091"/>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Dell networking headlines</a:t>
            </a:r>
            <a:endParaRPr lang="en-US" dirty="0"/>
          </a:p>
        </p:txBody>
      </p:sp>
      <p:graphicFrame>
        <p:nvGraphicFramePr>
          <p:cNvPr id="7" name="Diagram 6"/>
          <p:cNvGraphicFramePr/>
          <p:nvPr>
            <p:extLst>
              <p:ext uri="{D42A27DB-BD31-4B8C-83A1-F6EECF244321}">
                <p14:modId xmlns:p14="http://schemas.microsoft.com/office/powerpoint/2010/main" val="3115987097"/>
              </p:ext>
            </p:extLst>
          </p:nvPr>
        </p:nvGraphicFramePr>
        <p:xfrm>
          <a:off x="590843" y="1163782"/>
          <a:ext cx="7840638" cy="4955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9483373"/>
      </p:ext>
    </p:extLst>
  </p:cSld>
  <p:clrMapOvr>
    <a:masterClrMapping/>
  </p:clrMapOvr>
  <p:transition spd="med">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of deck</a:t>
            </a:r>
            <a:endParaRPr lang="en-US" dirty="0"/>
          </a:p>
        </p:txBody>
      </p:sp>
      <p:sp>
        <p:nvSpPr>
          <p:cNvPr id="3" name="Content Placeholder 2"/>
          <p:cNvSpPr>
            <a:spLocks noGrp="1"/>
          </p:cNvSpPr>
          <p:nvPr>
            <p:ph sz="half" idx="1"/>
          </p:nvPr>
        </p:nvSpPr>
        <p:spPr>
          <a:xfrm>
            <a:off x="364632" y="1360967"/>
            <a:ext cx="7924386" cy="4613113"/>
          </a:xfrm>
        </p:spPr>
        <p:txBody>
          <a:bodyPr>
            <a:normAutofit/>
          </a:bodyPr>
          <a:lstStyle/>
          <a:p>
            <a:r>
              <a:rPr lang="en-US" sz="1800" dirty="0" smtClean="0"/>
              <a:t>FY15 2H Hilltop launches</a:t>
            </a:r>
          </a:p>
          <a:p>
            <a:r>
              <a:rPr lang="en-US" sz="1800" dirty="0" smtClean="0"/>
              <a:t>Servers, Storage &amp; Networking portfolios</a:t>
            </a:r>
          </a:p>
          <a:p>
            <a:pPr lvl="1"/>
            <a:r>
              <a:rPr lang="en-US" sz="1600" dirty="0" smtClean="0"/>
              <a:t>Value proposition</a:t>
            </a:r>
          </a:p>
          <a:p>
            <a:pPr lvl="1"/>
            <a:r>
              <a:rPr lang="en-US" sz="1600" dirty="0" smtClean="0"/>
              <a:t>100- &amp; 50-word portfolio descriptions</a:t>
            </a:r>
          </a:p>
          <a:p>
            <a:pPr lvl="1"/>
            <a:r>
              <a:rPr lang="en-US" sz="1600" dirty="0" smtClean="0"/>
              <a:t>Descriptions by series</a:t>
            </a:r>
          </a:p>
          <a:p>
            <a:pPr lvl="1"/>
            <a:r>
              <a:rPr lang="en-US" sz="1600" dirty="0" smtClean="0"/>
              <a:t>Portfolio headlines</a:t>
            </a:r>
          </a:p>
          <a:p>
            <a:r>
              <a:rPr lang="en-US" sz="1800" dirty="0" smtClean="0"/>
              <a:t>Dell Enterprise descriptions by partner</a:t>
            </a:r>
          </a:p>
          <a:p>
            <a:pPr lvl="1"/>
            <a:endParaRPr lang="en-US" sz="1400" dirty="0"/>
          </a:p>
        </p:txBody>
      </p:sp>
    </p:spTree>
    <p:extLst>
      <p:ext uri="{BB962C8B-B14F-4D97-AF65-F5344CB8AC3E}">
        <p14:creationId xmlns:p14="http://schemas.microsoft.com/office/powerpoint/2010/main" val="409024970"/>
      </p:ext>
    </p:extLst>
  </p:cSld>
  <p:clrMapOvr>
    <a:masterClrMapping/>
  </p:clrMapOvr>
  <p:transition spd="med">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Dell </a:t>
            </a:r>
            <a:r>
              <a:rPr lang="en-US" dirty="0" smtClean="0"/>
              <a:t>networking </a:t>
            </a:r>
            <a:r>
              <a:rPr lang="en-US" dirty="0" smtClean="0"/>
              <a:t>headlines (cont.)</a:t>
            </a:r>
            <a:endParaRPr lang="en-US" dirty="0"/>
          </a:p>
        </p:txBody>
      </p:sp>
      <p:graphicFrame>
        <p:nvGraphicFramePr>
          <p:cNvPr id="7" name="Diagram 6"/>
          <p:cNvGraphicFramePr/>
          <p:nvPr>
            <p:extLst>
              <p:ext uri="{D42A27DB-BD31-4B8C-83A1-F6EECF244321}">
                <p14:modId xmlns:p14="http://schemas.microsoft.com/office/powerpoint/2010/main" val="1750593546"/>
              </p:ext>
            </p:extLst>
          </p:nvPr>
        </p:nvGraphicFramePr>
        <p:xfrm>
          <a:off x="590843" y="1163782"/>
          <a:ext cx="7840638" cy="4955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17515826"/>
      </p:ext>
    </p:extLst>
  </p:cSld>
  <p:clrMapOvr>
    <a:masterClrMapping/>
  </p:clrMapOvr>
  <p:transition spd="med">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Dell Enterprise descriptions </a:t>
            </a:r>
            <a:r>
              <a:rPr lang="en-US" sz="4800" b="1" dirty="0" smtClean="0"/>
              <a:t>by partner</a:t>
            </a:r>
            <a:endParaRPr lang="en-US" sz="4800" b="1" dirty="0"/>
          </a:p>
        </p:txBody>
      </p:sp>
    </p:spTree>
    <p:extLst>
      <p:ext uri="{BB962C8B-B14F-4D97-AF65-F5344CB8AC3E}">
        <p14:creationId xmlns:p14="http://schemas.microsoft.com/office/powerpoint/2010/main" val="2507098399"/>
      </p:ext>
    </p:extLst>
  </p:cSld>
  <p:clrMapOvr>
    <a:masterClrMapping/>
  </p:clrMapOvr>
  <p:transition spd="med">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Citrix</a:t>
            </a:r>
            <a:endParaRPr lang="en-US" b="1" dirty="0"/>
          </a:p>
        </p:txBody>
      </p:sp>
      <p:sp>
        <p:nvSpPr>
          <p:cNvPr id="8" name="Content Placeholder 7"/>
          <p:cNvSpPr>
            <a:spLocks noGrp="1"/>
          </p:cNvSpPr>
          <p:nvPr>
            <p:ph sz="half" idx="1"/>
          </p:nvPr>
        </p:nvSpPr>
        <p:spPr/>
        <p:txBody>
          <a:bodyPr>
            <a:normAutofit/>
          </a:bodyPr>
          <a:lstStyle/>
          <a:p>
            <a:r>
              <a:rPr lang="en-US" dirty="0" smtClean="0"/>
              <a:t>From the data center to the endpoint </a:t>
            </a:r>
            <a:r>
              <a:rPr lang="en-US" dirty="0" smtClean="0"/>
              <a:t>device, </a:t>
            </a:r>
            <a:r>
              <a:rPr lang="en-US" dirty="0" smtClean="0"/>
              <a:t>our jointly developed solutions integrate features and functionality from both the Dell </a:t>
            </a:r>
            <a:r>
              <a:rPr lang="en-US" dirty="0" smtClean="0"/>
              <a:t>and Citrix portfolios, delivering </a:t>
            </a:r>
            <a:r>
              <a:rPr lang="en-US" dirty="0" smtClean="0"/>
              <a:t>integrated solution stacks for fast, standardized deployment</a:t>
            </a:r>
          </a:p>
        </p:txBody>
      </p:sp>
      <p:pic>
        <p:nvPicPr>
          <p:cNvPr id="2050" name="Picture 2" descr="Dell and Citrix - Global Alliance Part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977" y="2737466"/>
            <a:ext cx="88106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8379527"/>
      </p:ext>
    </p:extLst>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Intel</a:t>
            </a:r>
            <a:endParaRPr lang="en-US" b="1" dirty="0"/>
          </a:p>
        </p:txBody>
      </p:sp>
      <p:sp>
        <p:nvSpPr>
          <p:cNvPr id="8" name="Content Placeholder 7"/>
          <p:cNvSpPr>
            <a:spLocks noGrp="1"/>
          </p:cNvSpPr>
          <p:nvPr>
            <p:ph sz="half" idx="1"/>
          </p:nvPr>
        </p:nvSpPr>
        <p:spPr/>
        <p:txBody>
          <a:bodyPr>
            <a:normAutofit/>
          </a:bodyPr>
          <a:lstStyle/>
          <a:p>
            <a:r>
              <a:rPr lang="en-US" dirty="0" smtClean="0"/>
              <a:t>From complex analysis to top-of-the-line reliability, availability and performance, Dell and Intel offer a wide range of solutions with the tools you need to tackle your unique challenges.</a:t>
            </a:r>
          </a:p>
        </p:txBody>
      </p:sp>
      <p:pic>
        <p:nvPicPr>
          <p:cNvPr id="1026" name="Picture 2" descr="Dell and Intel - Global Alliance Part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715906"/>
            <a:ext cx="88106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883333"/>
      </p:ext>
    </p:extLst>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Microsoft</a:t>
            </a:r>
            <a:endParaRPr lang="en-US" b="1" dirty="0"/>
          </a:p>
        </p:txBody>
      </p:sp>
      <p:sp>
        <p:nvSpPr>
          <p:cNvPr id="8" name="Content Placeholder 7"/>
          <p:cNvSpPr>
            <a:spLocks noGrp="1"/>
          </p:cNvSpPr>
          <p:nvPr>
            <p:ph sz="half" idx="1"/>
          </p:nvPr>
        </p:nvSpPr>
        <p:spPr/>
        <p:txBody>
          <a:bodyPr>
            <a:normAutofit/>
          </a:bodyPr>
          <a:lstStyle/>
          <a:p>
            <a:r>
              <a:rPr lang="en-US" dirty="0" smtClean="0"/>
              <a:t>From interactive end-user productivity solutions to the flexible, efficient infrastructures that support them, Dell and Microsoft deliver robust capabilities and optimal value. Our partnership is built on innovation and the development of integrated solutions that offer improved IT efficiency and enhanced business capability.</a:t>
            </a:r>
          </a:p>
        </p:txBody>
      </p:sp>
      <p:pic>
        <p:nvPicPr>
          <p:cNvPr id="2050" name="Picture 2" descr="Dell and Microso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934267"/>
            <a:ext cx="88106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883333"/>
      </p:ext>
    </p:extLst>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Oracle</a:t>
            </a:r>
            <a:endParaRPr lang="en-US" b="1" dirty="0"/>
          </a:p>
        </p:txBody>
      </p:sp>
      <p:sp>
        <p:nvSpPr>
          <p:cNvPr id="8" name="Content Placeholder 7"/>
          <p:cNvSpPr>
            <a:spLocks noGrp="1"/>
          </p:cNvSpPr>
          <p:nvPr>
            <p:ph sz="half" idx="1"/>
          </p:nvPr>
        </p:nvSpPr>
        <p:spPr/>
        <p:txBody>
          <a:bodyPr>
            <a:normAutofit/>
          </a:bodyPr>
          <a:lstStyle/>
          <a:p>
            <a:r>
              <a:rPr lang="en-US" dirty="0" smtClean="0"/>
              <a:t>Pre-integrated, engineered platforms for fast and easy deployment of database infrastructure designed to deliver extreme performance for mid-market customers</a:t>
            </a:r>
          </a:p>
        </p:txBody>
      </p:sp>
      <p:pic>
        <p:nvPicPr>
          <p:cNvPr id="1026" name="Picture 2" descr="Dell and Ora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330" y="2655579"/>
            <a:ext cx="88106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883333"/>
      </p:ext>
    </p:extLst>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Red Hat</a:t>
            </a:r>
            <a:endParaRPr lang="en-US" b="1" dirty="0"/>
          </a:p>
        </p:txBody>
      </p:sp>
      <p:sp>
        <p:nvSpPr>
          <p:cNvPr id="8" name="Content Placeholder 7"/>
          <p:cNvSpPr>
            <a:spLocks noGrp="1"/>
          </p:cNvSpPr>
          <p:nvPr>
            <p:ph sz="half" idx="1"/>
          </p:nvPr>
        </p:nvSpPr>
        <p:spPr/>
        <p:txBody>
          <a:bodyPr>
            <a:normAutofit/>
          </a:bodyPr>
          <a:lstStyle/>
          <a:p>
            <a:r>
              <a:rPr lang="en-US" dirty="0" smtClean="0"/>
              <a:t>Red Hat and Dell deliver open, cost-effective and highly reliable solutions. From virtualization and cloud to enterprise IT optimization and performance, our solutions blend the best of Red Hat’s technology with Dell’s customer-driven innovation, resulting in solutions and services that address real-world needs.</a:t>
            </a:r>
          </a:p>
        </p:txBody>
      </p:sp>
      <p:pic>
        <p:nvPicPr>
          <p:cNvPr id="3074" name="Picture 2" descr="Dell and Red Hat - Enterprise Cloud powered by OpenSta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4" y="2961564"/>
            <a:ext cx="88106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883333"/>
      </p:ext>
    </p:extLst>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SAP</a:t>
            </a:r>
            <a:endParaRPr lang="en-US" b="1" dirty="0"/>
          </a:p>
        </p:txBody>
      </p:sp>
      <p:sp>
        <p:nvSpPr>
          <p:cNvPr id="8" name="Content Placeholder 7"/>
          <p:cNvSpPr>
            <a:spLocks noGrp="1"/>
          </p:cNvSpPr>
          <p:nvPr>
            <p:ph sz="half" idx="1"/>
          </p:nvPr>
        </p:nvSpPr>
        <p:spPr/>
        <p:txBody>
          <a:bodyPr>
            <a:normAutofit/>
          </a:bodyPr>
          <a:lstStyle/>
          <a:p>
            <a:r>
              <a:rPr lang="en-US" dirty="0" smtClean="0"/>
              <a:t>Dell and SAP combine expertize, software, hardware and services to deliver innovative and powerful industry solutions.</a:t>
            </a:r>
          </a:p>
        </p:txBody>
      </p:sp>
      <p:pic>
        <p:nvPicPr>
          <p:cNvPr id="4098" name="Picture 2" descr="Dell and SAP - Global Alliance Part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2866030"/>
            <a:ext cx="88106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883333"/>
      </p:ext>
    </p:extLst>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VMware</a:t>
            </a:r>
            <a:endParaRPr lang="en-US" b="1" dirty="0"/>
          </a:p>
        </p:txBody>
      </p:sp>
      <p:sp>
        <p:nvSpPr>
          <p:cNvPr id="8" name="Content Placeholder 7"/>
          <p:cNvSpPr>
            <a:spLocks noGrp="1"/>
          </p:cNvSpPr>
          <p:nvPr>
            <p:ph sz="half" idx="1"/>
          </p:nvPr>
        </p:nvSpPr>
        <p:spPr/>
        <p:txBody>
          <a:bodyPr>
            <a:normAutofit/>
          </a:bodyPr>
          <a:lstStyle/>
          <a:p>
            <a:r>
              <a:rPr lang="en-US" dirty="0" smtClean="0"/>
              <a:t>With </a:t>
            </a:r>
            <a:r>
              <a:rPr lang="en-US" dirty="0" smtClean="0"/>
              <a:t>shared strategy</a:t>
            </a:r>
            <a:r>
              <a:rPr lang="en-US" dirty="0" smtClean="0"/>
              <a:t>, joint engineering and mutual expertise, Dell and VMware have built </a:t>
            </a:r>
            <a:r>
              <a:rPr lang="en-US" dirty="0" smtClean="0"/>
              <a:t>mature, tightly-integrated </a:t>
            </a:r>
            <a:r>
              <a:rPr lang="en-US" dirty="0" smtClean="0"/>
              <a:t>joint solutions at each level of the IT ecosystem while developing a strong global services and sales practice. </a:t>
            </a:r>
          </a:p>
          <a:p>
            <a:pPr lvl="1"/>
            <a:endParaRPr lang="en-US" dirty="0" smtClean="0"/>
          </a:p>
        </p:txBody>
      </p:sp>
      <p:pic>
        <p:nvPicPr>
          <p:cNvPr id="5122" name="Picture 2" descr="Dell at VMworld 201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3138985"/>
            <a:ext cx="8810625"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1883333"/>
      </p:ext>
    </p:extLst>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632" y="370595"/>
            <a:ext cx="7955280" cy="443198"/>
          </a:xfrm>
        </p:spPr>
        <p:txBody>
          <a:bodyPr/>
          <a:lstStyle/>
          <a:p>
            <a:r>
              <a:rPr lang="en-US" sz="3200" b="1" dirty="0" smtClean="0"/>
              <a:t>Helpful links</a:t>
            </a:r>
            <a:endParaRPr lang="en-US" sz="3200" b="1" dirty="0"/>
          </a:p>
        </p:txBody>
      </p:sp>
      <p:sp>
        <p:nvSpPr>
          <p:cNvPr id="3" name="Content Placeholder 2"/>
          <p:cNvSpPr>
            <a:spLocks noGrp="1"/>
          </p:cNvSpPr>
          <p:nvPr>
            <p:ph idx="1"/>
          </p:nvPr>
        </p:nvSpPr>
        <p:spPr/>
        <p:txBody>
          <a:bodyPr>
            <a:normAutofit/>
          </a:bodyPr>
          <a:lstStyle/>
          <a:p>
            <a:r>
              <a:rPr lang="en-US" sz="2000" dirty="0" smtClean="0">
                <a:solidFill>
                  <a:schemeClr val="tx1"/>
                </a:solidFill>
                <a:hlinkClick r:id="rId2"/>
              </a:rPr>
              <a:t>Global Event Kit Portal/SharePoint</a:t>
            </a:r>
            <a:endParaRPr lang="en-US" sz="2000" dirty="0" smtClean="0">
              <a:solidFill>
                <a:schemeClr val="tx1"/>
              </a:solidFill>
            </a:endParaRPr>
          </a:p>
          <a:p>
            <a:r>
              <a:rPr lang="en-US" sz="2000" dirty="0" smtClean="0">
                <a:solidFill>
                  <a:schemeClr val="tx1"/>
                </a:solidFill>
                <a:hlinkClick r:id="rId3"/>
              </a:rPr>
              <a:t>Global Event Kit Dashboard</a:t>
            </a:r>
            <a:endParaRPr lang="en-US" sz="2000" dirty="0" smtClean="0">
              <a:solidFill>
                <a:schemeClr val="tx1"/>
              </a:solidFill>
            </a:endParaRPr>
          </a:p>
          <a:p>
            <a:r>
              <a:rPr lang="en-US" sz="2000" dirty="0" smtClean="0">
                <a:solidFill>
                  <a:schemeClr val="tx1"/>
                </a:solidFill>
                <a:hlinkClick r:id="rId4"/>
              </a:rPr>
              <a:t>Dell World FY14 Event Kit</a:t>
            </a:r>
            <a:endParaRPr lang="en-US" sz="2000" dirty="0" smtClean="0">
              <a:solidFill>
                <a:schemeClr val="tx1"/>
              </a:solidFill>
            </a:endParaRPr>
          </a:p>
          <a:p>
            <a:r>
              <a:rPr lang="en-US" sz="2000" dirty="0" smtClean="0">
                <a:solidFill>
                  <a:schemeClr val="tx1"/>
                </a:solidFill>
                <a:hlinkClick r:id="rId5"/>
              </a:rPr>
              <a:t>Dell World 2013 Dashboard</a:t>
            </a:r>
            <a:endParaRPr lang="en-US" sz="2000" dirty="0" smtClean="0">
              <a:solidFill>
                <a:schemeClr val="tx1"/>
              </a:solidFill>
            </a:endParaRPr>
          </a:p>
          <a:p>
            <a:endParaRPr lang="en-US" sz="1800" dirty="0" smtClean="0">
              <a:solidFill>
                <a:schemeClr val="tx1"/>
              </a:solidFill>
            </a:endParaRPr>
          </a:p>
        </p:txBody>
      </p:sp>
    </p:spTree>
    <p:extLst>
      <p:ext uri="{BB962C8B-B14F-4D97-AF65-F5344CB8AC3E}">
        <p14:creationId xmlns:p14="http://schemas.microsoft.com/office/powerpoint/2010/main" val="4136631937"/>
      </p:ext>
    </p:extLst>
  </p:cSld>
  <p:clrMapOvr>
    <a:masterClrMapping/>
  </p:clrMapOvr>
  <p:transition spd="med">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Dell FY15 2H Hilltop launches</a:t>
            </a:r>
            <a:endParaRPr lang="en-US" b="1" dirty="0"/>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462709011"/>
              </p:ext>
            </p:extLst>
          </p:nvPr>
        </p:nvGraphicFramePr>
        <p:xfrm>
          <a:off x="365125" y="1282890"/>
          <a:ext cx="8069191" cy="46908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Dell Compellent SC4020 - Extending the benefits of enterprise storage to small- and mid-size deployment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3073" y="2310827"/>
            <a:ext cx="2759195" cy="69701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Y:\ES1503G0004_PowerEdge13G\Production\Plugins\images\ESG_Family_per730_per730xd_per620_pet420_m1000e.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6709" y="4676776"/>
            <a:ext cx="3237327" cy="13050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145230"/>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Servers</a:t>
            </a:r>
            <a:endParaRPr lang="en-US" dirty="0"/>
          </a:p>
        </p:txBody>
      </p:sp>
    </p:spTree>
    <p:extLst>
      <p:ext uri="{BB962C8B-B14F-4D97-AF65-F5344CB8AC3E}">
        <p14:creationId xmlns:p14="http://schemas.microsoft.com/office/powerpoint/2010/main" val="2198042709"/>
      </p:ext>
    </p:extLst>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4294967295"/>
          </p:nvPr>
        </p:nvSpPr>
        <p:spPr>
          <a:xfrm>
            <a:off x="441434" y="695927"/>
            <a:ext cx="8008938" cy="5258306"/>
          </a:xfrm>
        </p:spPr>
        <p:txBody>
          <a:bodyPr>
            <a:normAutofit/>
          </a:bodyPr>
          <a:lstStyle/>
          <a:p>
            <a:pPr marL="0" indent="0">
              <a:buNone/>
            </a:pPr>
            <a:r>
              <a:rPr lang="en-US" sz="3200" u="sng" dirty="0" smtClean="0"/>
              <a:t>Value prop</a:t>
            </a:r>
            <a:r>
              <a:rPr lang="en-US" sz="3200" dirty="0" smtClean="0"/>
              <a:t>:</a:t>
            </a:r>
          </a:p>
          <a:p>
            <a:pPr marL="0" indent="0">
              <a:buNone/>
            </a:pPr>
            <a:r>
              <a:rPr lang="en-US" sz="3200" b="1" dirty="0" smtClean="0"/>
              <a:t>Accelerate your workloads </a:t>
            </a:r>
            <a:r>
              <a:rPr lang="en-US" sz="3200" dirty="0" smtClean="0"/>
              <a:t>with </a:t>
            </a:r>
            <a:r>
              <a:rPr lang="en-US" sz="3200" dirty="0" smtClean="0"/>
              <a:t>state-of-the-art </a:t>
            </a:r>
            <a:r>
              <a:rPr lang="en-US" sz="3200" dirty="0" smtClean="0"/>
              <a:t>innovations on the world’s most manageable servers.</a:t>
            </a:r>
          </a:p>
          <a:p>
            <a:pPr marL="0" indent="0">
              <a:buNone/>
            </a:pPr>
            <a:endParaRPr lang="en-US" sz="3200" dirty="0" smtClean="0"/>
          </a:p>
          <a:p>
            <a:pPr marL="0" indent="0">
              <a:buNone/>
            </a:pPr>
            <a:r>
              <a:rPr lang="en-US" sz="3200" dirty="0" smtClean="0"/>
              <a:t>Simplify and automate your operations with flexible platforms designed </a:t>
            </a:r>
            <a:r>
              <a:rPr lang="en-US" sz="3200" dirty="0" smtClean="0"/>
              <a:t>with the </a:t>
            </a:r>
            <a:r>
              <a:rPr lang="en-US" sz="3200" b="1" dirty="0" smtClean="0"/>
              <a:t>widest range of applications and intelligence </a:t>
            </a:r>
            <a:r>
              <a:rPr lang="en-US" sz="3200" dirty="0" smtClean="0"/>
              <a:t>embedded in every server.</a:t>
            </a:r>
          </a:p>
          <a:p>
            <a:pPr marL="0" indent="0">
              <a:buNone/>
            </a:pPr>
            <a:endParaRPr lang="en-US" sz="3200" dirty="0" smtClean="0"/>
          </a:p>
        </p:txBody>
      </p:sp>
    </p:spTree>
    <p:extLst>
      <p:ext uri="{BB962C8B-B14F-4D97-AF65-F5344CB8AC3E}">
        <p14:creationId xmlns:p14="http://schemas.microsoft.com/office/powerpoint/2010/main" val="3449369203"/>
      </p:ext>
    </p:extLst>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Dell servers 100- &amp; 50-word descriptions</a:t>
            </a:r>
            <a:endParaRPr lang="en-US" dirty="0"/>
          </a:p>
        </p:txBody>
      </p:sp>
      <p:sp>
        <p:nvSpPr>
          <p:cNvPr id="3" name="Content Placeholder 2"/>
          <p:cNvSpPr>
            <a:spLocks noGrp="1"/>
          </p:cNvSpPr>
          <p:nvPr>
            <p:ph sz="half" idx="1"/>
          </p:nvPr>
        </p:nvSpPr>
        <p:spPr>
          <a:xfrm>
            <a:off x="364632" y="1350340"/>
            <a:ext cx="7924386" cy="4167963"/>
          </a:xfrm>
        </p:spPr>
        <p:txBody>
          <a:bodyPr>
            <a:normAutofit/>
          </a:bodyPr>
          <a:lstStyle/>
          <a:p>
            <a:pPr marL="0" indent="0">
              <a:buNone/>
            </a:pPr>
            <a:r>
              <a:rPr lang="en-US" sz="1600" b="1" dirty="0" smtClean="0"/>
              <a:t>100-word description:</a:t>
            </a:r>
          </a:p>
          <a:p>
            <a:pPr lvl="1"/>
            <a:r>
              <a:rPr lang="en-US" sz="1400" dirty="0" smtClean="0"/>
              <a:t>Customers </a:t>
            </a:r>
            <a:r>
              <a:rPr lang="en-US" sz="1400" dirty="0"/>
              <a:t>need consistent, stable architectures and flexible platforms optimized for workloads with storage at the compute layer and the performance and efficiency of </a:t>
            </a:r>
            <a:r>
              <a:rPr lang="en-US" sz="1400" dirty="0" err="1"/>
              <a:t>hyperscale</a:t>
            </a:r>
            <a:r>
              <a:rPr lang="en-US" sz="1400" dirty="0"/>
              <a:t> solutions.  Unfortunately, many customers don’t find </a:t>
            </a:r>
            <a:r>
              <a:rPr lang="en-US" sz="1400" dirty="0" err="1"/>
              <a:t>hyperscale</a:t>
            </a:r>
            <a:r>
              <a:rPr lang="en-US" sz="1400" dirty="0"/>
              <a:t> solutions accessible and </a:t>
            </a:r>
            <a:r>
              <a:rPr lang="en-US" sz="1400" dirty="0" smtClean="0"/>
              <a:t>one-size </a:t>
            </a:r>
            <a:r>
              <a:rPr lang="en-US" sz="1400" dirty="0"/>
              <a:t>solutions usually don’t fit every customer. That’s why Dell designed a solution for your scale to </a:t>
            </a:r>
            <a:r>
              <a:rPr lang="en-US" sz="1400" dirty="0" err="1"/>
              <a:t>hyperscale</a:t>
            </a:r>
            <a:r>
              <a:rPr lang="en-US" sz="1400" dirty="0"/>
              <a:t> – with the most advanced line-up of compute solutions designed to support the widest range of applications.  Dell servers provide an industry-leading server platform with unmatched systems management capabilities, workload optimized storage and versatile configurations so your applications </a:t>
            </a:r>
            <a:r>
              <a:rPr lang="en-US" sz="1400" dirty="0" smtClean="0"/>
              <a:t>– and </a:t>
            </a:r>
            <a:r>
              <a:rPr lang="en-US" sz="1400" dirty="0"/>
              <a:t>your business – run better</a:t>
            </a:r>
            <a:r>
              <a:rPr lang="en-US" sz="1400" dirty="0" smtClean="0"/>
              <a:t>.</a:t>
            </a:r>
            <a:endParaRPr lang="en-US" sz="1400" b="1" dirty="0" smtClean="0"/>
          </a:p>
          <a:p>
            <a:pPr marL="0" indent="0">
              <a:buNone/>
            </a:pPr>
            <a:r>
              <a:rPr lang="en-US" sz="1600" b="1" dirty="0" smtClean="0"/>
              <a:t>50-word description:</a:t>
            </a:r>
          </a:p>
          <a:p>
            <a:pPr lvl="1"/>
            <a:r>
              <a:rPr lang="en-US" sz="1400" dirty="0" smtClean="0"/>
              <a:t>Customers </a:t>
            </a:r>
            <a:r>
              <a:rPr lang="en-US" sz="1400" dirty="0"/>
              <a:t>need stable architectures and flexible platforms optimized for workloads with storage at the compute layer and the performance and efficiency of </a:t>
            </a:r>
            <a:r>
              <a:rPr lang="en-US" sz="1400" dirty="0" err="1"/>
              <a:t>hyperscale</a:t>
            </a:r>
            <a:r>
              <a:rPr lang="en-US" sz="1400" dirty="0"/>
              <a:t> solutions.  That’s why Dell designed a solution from your scale to </a:t>
            </a:r>
            <a:r>
              <a:rPr lang="en-US" sz="1400" dirty="0" err="1"/>
              <a:t>hyperscale</a:t>
            </a:r>
            <a:r>
              <a:rPr lang="en-US" sz="1400" dirty="0"/>
              <a:t>. Dell servers provide an industry-leading server platform with unmatched systems management capabilities, workload optimized storage and versatile configurations.</a:t>
            </a:r>
            <a:endParaRPr lang="en-US" sz="1400" dirty="0">
              <a:effectLst/>
            </a:endParaRPr>
          </a:p>
        </p:txBody>
      </p:sp>
    </p:spTree>
    <p:extLst>
      <p:ext uri="{BB962C8B-B14F-4D97-AF65-F5344CB8AC3E}">
        <p14:creationId xmlns:p14="http://schemas.microsoft.com/office/powerpoint/2010/main" val="1627390290"/>
      </p:ext>
    </p:extLst>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Dell servers descriptions </a:t>
            </a:r>
            <a:r>
              <a:rPr lang="en-US" b="1" dirty="0" smtClean="0"/>
              <a:t>by series </a:t>
            </a:r>
            <a:endParaRPr lang="en-US" b="1" dirty="0"/>
          </a:p>
        </p:txBody>
      </p:sp>
      <p:sp>
        <p:nvSpPr>
          <p:cNvPr id="8" name="Content Placeholder 7"/>
          <p:cNvSpPr>
            <a:spLocks noGrp="1"/>
          </p:cNvSpPr>
          <p:nvPr>
            <p:ph sz="half" idx="1"/>
          </p:nvPr>
        </p:nvSpPr>
        <p:spPr>
          <a:xfrm>
            <a:off x="364632" y="1187354"/>
            <a:ext cx="7924386" cy="5022377"/>
          </a:xfrm>
        </p:spPr>
        <p:txBody>
          <a:bodyPr>
            <a:normAutofit fontScale="92500" lnSpcReduction="10000"/>
          </a:bodyPr>
          <a:lstStyle/>
          <a:p>
            <a:r>
              <a:rPr lang="en-US" b="1" dirty="0" smtClean="0"/>
              <a:t>T-Series</a:t>
            </a:r>
          </a:p>
          <a:p>
            <a:pPr lvl="1"/>
            <a:r>
              <a:rPr lang="en-US" dirty="0" smtClean="0"/>
              <a:t>An affordable, entry-level server that is optimal for remote offices, small and medium businesses</a:t>
            </a:r>
          </a:p>
          <a:p>
            <a:pPr lvl="1"/>
            <a:r>
              <a:rPr lang="en-US" dirty="0" smtClean="0"/>
              <a:t>Potential usages include dense virtualization, database server, ERP, CRM, desktop virtualization, information and security management, business analytics and intelligence</a:t>
            </a:r>
          </a:p>
          <a:p>
            <a:r>
              <a:rPr lang="en-US" b="1" dirty="0" smtClean="0"/>
              <a:t>R-Series</a:t>
            </a:r>
          </a:p>
          <a:p>
            <a:pPr lvl="1"/>
            <a:r>
              <a:rPr lang="en-US" dirty="0" smtClean="0"/>
              <a:t>Optimized for improved density in medium and larger businesses, with best usages including database, business critical or large-scale virtualization server – in both mid-size and large enterprise environments</a:t>
            </a:r>
          </a:p>
          <a:p>
            <a:r>
              <a:rPr lang="en-US" b="1" dirty="0" smtClean="0"/>
              <a:t>VRTX</a:t>
            </a:r>
          </a:p>
          <a:p>
            <a:pPr lvl="1"/>
            <a:r>
              <a:rPr lang="en-US" dirty="0" smtClean="0"/>
              <a:t>Converged IT platform designed from the ground up for office environments to help save time and reduce potential for error with unified and simplified systems managements</a:t>
            </a:r>
            <a:endParaRPr lang="en-US" dirty="0"/>
          </a:p>
          <a:p>
            <a:pPr lvl="1"/>
            <a:r>
              <a:rPr lang="en-US" dirty="0" smtClean="0"/>
              <a:t>VRTX reduces complexity and saves space with servers, storage and networking integrated into a compact chassis the size of a tower server</a:t>
            </a:r>
          </a:p>
          <a:p>
            <a:r>
              <a:rPr lang="en-US" b="1" dirty="0" smtClean="0"/>
              <a:t>M-Series</a:t>
            </a:r>
          </a:p>
          <a:p>
            <a:pPr lvl="1"/>
            <a:r>
              <a:rPr lang="en-US" dirty="0" smtClean="0"/>
              <a:t>Blade platform for datacenters needing maximized density, efficiency, or manageability</a:t>
            </a:r>
          </a:p>
          <a:p>
            <a:pPr lvl="1"/>
            <a:r>
              <a:rPr lang="en-US" dirty="0" smtClean="0"/>
              <a:t>Full enterprise server features and scalability without sacrificing functionality, in addition to improved centralized management for chassis and blade server status and real-time power monitoring</a:t>
            </a:r>
          </a:p>
          <a:p>
            <a:r>
              <a:rPr lang="en-US" b="1" dirty="0" smtClean="0"/>
              <a:t>C-Series</a:t>
            </a:r>
          </a:p>
          <a:p>
            <a:pPr lvl="1"/>
            <a:r>
              <a:rPr lang="en-US" dirty="0" smtClean="0"/>
              <a:t>Optimized for distributed workloads, scaled-out applications and cloud deployment – all in a dense 2U size</a:t>
            </a:r>
          </a:p>
          <a:p>
            <a:pPr lvl="1"/>
            <a:r>
              <a:rPr lang="en-US" dirty="0" smtClean="0"/>
              <a:t>Designed with resiliency primarily at the software layer, without extensive systems management or broad enterprise storage capabilities</a:t>
            </a:r>
          </a:p>
          <a:p>
            <a:r>
              <a:rPr lang="en-US" b="1" dirty="0" smtClean="0"/>
              <a:t> Data Center Solutions</a:t>
            </a:r>
          </a:p>
          <a:p>
            <a:pPr lvl="1"/>
            <a:r>
              <a:rPr lang="en-US" dirty="0" smtClean="0"/>
              <a:t>Computing solutions specifically tailored for the world’s largest scaled-out application deployments</a:t>
            </a:r>
          </a:p>
          <a:p>
            <a:pPr lvl="1"/>
            <a:r>
              <a:rPr lang="en-US" dirty="0" smtClean="0"/>
              <a:t>Features low-power </a:t>
            </a:r>
            <a:r>
              <a:rPr lang="en-US" dirty="0" err="1" smtClean="0"/>
              <a:t>microservers</a:t>
            </a:r>
            <a:r>
              <a:rPr lang="en-US" dirty="0" smtClean="0"/>
              <a:t>, cloud &amp; HPC optimized platforms, standardized </a:t>
            </a:r>
            <a:r>
              <a:rPr lang="en-US" dirty="0" err="1" smtClean="0"/>
              <a:t>hyperscale</a:t>
            </a:r>
            <a:r>
              <a:rPr lang="en-US" dirty="0" smtClean="0"/>
              <a:t> capabilities and modular data centers.</a:t>
            </a:r>
          </a:p>
        </p:txBody>
      </p:sp>
    </p:spTree>
    <p:extLst>
      <p:ext uri="{BB962C8B-B14F-4D97-AF65-F5344CB8AC3E}">
        <p14:creationId xmlns:p14="http://schemas.microsoft.com/office/powerpoint/2010/main" val="1676694172"/>
      </p:ext>
    </p:extLst>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Dell </a:t>
            </a:r>
            <a:r>
              <a:rPr lang="en-US" dirty="0"/>
              <a:t>s</a:t>
            </a:r>
            <a:r>
              <a:rPr lang="en-US" dirty="0" smtClean="0"/>
              <a:t>ervers headlines</a:t>
            </a:r>
            <a:endParaRPr lang="en-US" dirty="0"/>
          </a:p>
        </p:txBody>
      </p:sp>
      <p:graphicFrame>
        <p:nvGraphicFramePr>
          <p:cNvPr id="7" name="Diagram 6"/>
          <p:cNvGraphicFramePr/>
          <p:nvPr>
            <p:extLst>
              <p:ext uri="{D42A27DB-BD31-4B8C-83A1-F6EECF244321}">
                <p14:modId xmlns:p14="http://schemas.microsoft.com/office/powerpoint/2010/main" val="1090341494"/>
              </p:ext>
            </p:extLst>
          </p:nvPr>
        </p:nvGraphicFramePr>
        <p:xfrm>
          <a:off x="483965" y="724395"/>
          <a:ext cx="7840638" cy="49556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92648082"/>
      </p:ext>
    </p:extLst>
  </p:cSld>
  <p:clrMapOvr>
    <a:masterClrMapping/>
  </p:clrMapOvr>
  <p:transition spd="med">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a:t>
            </a:r>
            <a:endParaRPr lang="en-US" dirty="0"/>
          </a:p>
        </p:txBody>
      </p:sp>
    </p:spTree>
    <p:extLst>
      <p:ext uri="{BB962C8B-B14F-4D97-AF65-F5344CB8AC3E}">
        <p14:creationId xmlns:p14="http://schemas.microsoft.com/office/powerpoint/2010/main" val="3005363301"/>
      </p:ext>
    </p:extLst>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ll Template 4x3_ESG_052814 (1)">
  <a:themeElements>
    <a:clrScheme name="Dell Color Palette">
      <a:dk1>
        <a:srgbClr val="444444"/>
      </a:dk1>
      <a:lt1>
        <a:srgbClr val="FFFFFF"/>
      </a:lt1>
      <a:dk2>
        <a:srgbClr val="0085C3"/>
      </a:dk2>
      <a:lt2>
        <a:srgbClr val="FFFFFF"/>
      </a:lt2>
      <a:accent1>
        <a:srgbClr val="00386B"/>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tent Dell Blue background ">
  <a:themeElements>
    <a:clrScheme name="Custom 1">
      <a:dk1>
        <a:srgbClr val="444444"/>
      </a:dk1>
      <a:lt1>
        <a:srgbClr val="FFFFFF"/>
      </a:lt1>
      <a:dk2>
        <a:srgbClr val="0085C3"/>
      </a:dk2>
      <a:lt2>
        <a:srgbClr val="FFFFFF"/>
      </a:lt2>
      <a:accent1>
        <a:srgbClr val="00386B"/>
      </a:accent1>
      <a:accent2>
        <a:srgbClr val="71C6C1"/>
      </a:accent2>
      <a:accent3>
        <a:srgbClr val="7AB800"/>
      </a:accent3>
      <a:accent4>
        <a:srgbClr val="F2AF00"/>
      </a:accent4>
      <a:accent5>
        <a:srgbClr val="CE1126"/>
      </a:accent5>
      <a:accent6>
        <a:srgbClr val="B7295A"/>
      </a:accent6>
      <a:hlink>
        <a:srgbClr val="FFFFFF"/>
      </a:hlink>
      <a:folHlink>
        <a:srgbClr val="444444"/>
      </a:folHlink>
    </a:clrScheme>
    <a:fontScheme name="Dell TTF">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90000"/>
          </a:lnSpc>
          <a:spcBef>
            <a:spcPts val="100"/>
          </a:spcBef>
          <a:spcAft>
            <a:spcPts val="100"/>
          </a:spcAft>
          <a:defRPr sz="2000" dirty="0" err="1" smtClean="0">
            <a:solidFill>
              <a:schemeClr val="tx2"/>
            </a:solidFill>
            <a:latin typeface="+mn-lt"/>
          </a:defRPr>
        </a:defPPr>
      </a:lstStyle>
    </a:txDef>
  </a:objectDefaults>
  <a:extraClrSchemeLst>
    <a:extraClrScheme>
      <a:clrScheme name="Dell new">
        <a:dk1>
          <a:srgbClr val="000000"/>
        </a:dk1>
        <a:lt1>
          <a:srgbClr val="444444"/>
        </a:lt1>
        <a:dk2>
          <a:srgbClr val="0085C3"/>
        </a:dk2>
        <a:lt2>
          <a:srgbClr val="FFFFFF"/>
        </a:lt2>
        <a:accent1>
          <a:srgbClr val="B7295A"/>
        </a:accent1>
        <a:accent2>
          <a:srgbClr val="F2AF00"/>
        </a:accent2>
        <a:accent3>
          <a:srgbClr val="7AB800"/>
        </a:accent3>
        <a:accent4>
          <a:srgbClr val="AAAAAA"/>
        </a:accent4>
        <a:accent5>
          <a:srgbClr val="6E2585"/>
        </a:accent5>
        <a:accent6>
          <a:srgbClr val="3084B6"/>
        </a:accent6>
        <a:hlink>
          <a:srgbClr val="DC5034"/>
        </a:hlink>
        <a:folHlink>
          <a:srgbClr val="D42E12"/>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ontent with Dell Blue footer">
  <a:themeElements>
    <a:clrScheme name="Dell Color Palette">
      <a:dk1>
        <a:srgbClr val="444444"/>
      </a:dk1>
      <a:lt1>
        <a:srgbClr val="FFFFFF"/>
      </a:lt1>
      <a:dk2>
        <a:srgbClr val="0085C3"/>
      </a:dk2>
      <a:lt2>
        <a:srgbClr val="FFFFFF"/>
      </a:lt2>
      <a:accent1>
        <a:srgbClr val="00386B"/>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ontent with Dell Gray footer">
  <a:themeElements>
    <a:clrScheme name="Dell Color Palette">
      <a:dk1>
        <a:srgbClr val="444444"/>
      </a:dk1>
      <a:lt1>
        <a:srgbClr val="FFFFFF"/>
      </a:lt1>
      <a:dk2>
        <a:srgbClr val="0085C3"/>
      </a:dk2>
      <a:lt2>
        <a:srgbClr val="FFFFFF"/>
      </a:lt2>
      <a:accent1>
        <a:srgbClr val="00386B"/>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ontent with Dell Dark Blue footer">
  <a:themeElements>
    <a:clrScheme name="Dell Color Palette">
      <a:dk1>
        <a:srgbClr val="444444"/>
      </a:dk1>
      <a:lt1>
        <a:srgbClr val="FFFFFF"/>
      </a:lt1>
      <a:dk2>
        <a:srgbClr val="0085C3"/>
      </a:dk2>
      <a:lt2>
        <a:srgbClr val="FFFFFF"/>
      </a:lt2>
      <a:accent1>
        <a:srgbClr val="00386B"/>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ontent with Dell Green footer">
  <a:themeElements>
    <a:clrScheme name="Dell Color Palette">
      <a:dk1>
        <a:srgbClr val="444444"/>
      </a:dk1>
      <a:lt1>
        <a:srgbClr val="FFFFFF"/>
      </a:lt1>
      <a:dk2>
        <a:srgbClr val="0085C3"/>
      </a:dk2>
      <a:lt2>
        <a:srgbClr val="FFFFFF"/>
      </a:lt2>
      <a:accent1>
        <a:srgbClr val="00386B"/>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ontent with Dell Yellow footer">
  <a:themeElements>
    <a:clrScheme name="Dell Color Palette">
      <a:dk1>
        <a:srgbClr val="444444"/>
      </a:dk1>
      <a:lt1>
        <a:srgbClr val="FFFFFF"/>
      </a:lt1>
      <a:dk2>
        <a:srgbClr val="0085C3"/>
      </a:dk2>
      <a:lt2>
        <a:srgbClr val="FFFFFF"/>
      </a:lt2>
      <a:accent1>
        <a:srgbClr val="00386B"/>
      </a:accent1>
      <a:accent2>
        <a:srgbClr val="71C6C1"/>
      </a:accent2>
      <a:accent3>
        <a:srgbClr val="7AB800"/>
      </a:accent3>
      <a:accent4>
        <a:srgbClr val="F2AF00"/>
      </a:accent4>
      <a:accent5>
        <a:srgbClr val="CE1126"/>
      </a:accent5>
      <a:accent6>
        <a:srgbClr val="B7295A"/>
      </a:accent6>
      <a:hlink>
        <a:srgbClr val="0085C3"/>
      </a:hlink>
      <a:folHlink>
        <a:srgbClr val="0085C3"/>
      </a:folHlink>
    </a:clrScheme>
    <a:fontScheme name="Dell 2010">
      <a:majorFont>
        <a:latin typeface="Museo For Dell"/>
        <a:ea typeface=""/>
        <a:cs typeface=""/>
      </a:majorFont>
      <a:minorFont>
        <a:latin typeface="Museo Sans For Del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effectLst/>
      </a:spPr>
      <a:bodyPr wrap="square" lIns="182880" tIns="137160" rIns="137160" bIns="137160" rtlCol="0" anchor="ctr">
        <a:noAutofit/>
      </a:bodyPr>
      <a:lstStyle>
        <a:defPPr algn="ctr">
          <a:lnSpc>
            <a:spcPct val="90000"/>
          </a:lnSpc>
          <a:spcBef>
            <a:spcPts val="600"/>
          </a:spcBef>
          <a:spcAft>
            <a:spcPts val="0"/>
          </a:spcAft>
          <a:defRPr sz="2000" dirty="0" err="1" smtClean="0">
            <a:solidFill>
              <a:schemeClr val="tx2"/>
            </a:solidFill>
            <a:latin typeface="+mn-lt"/>
          </a:defRPr>
        </a:defPPr>
      </a:lstStyle>
    </a:spDef>
    <a:txDef>
      <a:spPr>
        <a:noFill/>
      </a:spPr>
      <a:bodyPr wrap="none" rtlCol="0">
        <a:spAutoFit/>
      </a:bodyPr>
      <a:lstStyle>
        <a:defPPr>
          <a:lnSpc>
            <a:spcPct val="90000"/>
          </a:lnSpc>
          <a:spcBef>
            <a:spcPts val="600"/>
          </a:spcBef>
          <a:spcAft>
            <a:spcPts val="0"/>
          </a:spcAft>
          <a:buClr>
            <a:schemeClr val="bg1"/>
          </a:buClr>
          <a:defRPr sz="2000" dirty="0" err="1" smtClean="0">
            <a:latin typeface="+mn-lt"/>
          </a:defRPr>
        </a:defPPr>
      </a:lstStyle>
    </a:txDef>
  </a:objectDefaults>
  <a:extraClrSchemeLst>
    <a:extraClrScheme>
      <a:clrScheme name="Dell new">
        <a:dk1>
          <a:srgbClr val="000000"/>
        </a:dk1>
        <a:lt1>
          <a:srgbClr val="444444"/>
        </a:lt1>
        <a:dk2>
          <a:srgbClr val="0085C3"/>
        </a:dk2>
        <a:lt2>
          <a:srgbClr val="FFFFFF"/>
        </a:lt2>
        <a:accent1>
          <a:srgbClr val="0085C3"/>
        </a:accent1>
        <a:accent2>
          <a:srgbClr val="7AB800"/>
        </a:accent2>
        <a:accent3>
          <a:srgbClr val="F2AF00"/>
        </a:accent3>
        <a:accent4>
          <a:srgbClr val="DC5034"/>
        </a:accent4>
        <a:accent5>
          <a:srgbClr val="5482AB"/>
        </a:accent5>
        <a:accent6>
          <a:srgbClr val="6E2585"/>
        </a:accent6>
        <a:hlink>
          <a:srgbClr val="009BBB"/>
        </a:hlink>
        <a:folHlink>
          <a:srgbClr val="6E2585"/>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DAC72DAC4CC5439628D509449FF513" ma:contentTypeVersion="0" ma:contentTypeDescription="Create a new document." ma:contentTypeScope="" ma:versionID="85be906c0ecef7aab2e6e1eba8470657">
  <xsd:schema xmlns:xsd="http://www.w3.org/2001/XMLSchema" xmlns:xs="http://www.w3.org/2001/XMLSchema" xmlns:p="http://schemas.microsoft.com/office/2006/metadata/properties" targetNamespace="http://schemas.microsoft.com/office/2006/metadata/properties" ma:root="true" ma:fieldsID="8022916f55ab85163ee9a5069dec31d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873BDD3-AA35-4F19-A12A-C6462BECFBD1}">
  <ds:schemaRefs>
    <ds:schemaRef ds:uri="http://schemas.microsoft.com/office/2006/metadata/properties"/>
    <ds:schemaRef ds:uri="http://schemas.openxmlformats.org/package/2006/metadata/core-properties"/>
    <ds:schemaRef ds:uri="http://purl.org/dc/dcmitype/"/>
    <ds:schemaRef ds:uri="http://purl.org/dc/terms/"/>
    <ds:schemaRef ds:uri="http://schemas.microsoft.com/office/infopath/2007/PartnerControls"/>
    <ds:schemaRef ds:uri="http://schemas.microsoft.com/office/2006/documentManagement/types"/>
    <ds:schemaRef ds:uri="http://www.w3.org/XML/1998/namespace"/>
    <ds:schemaRef ds:uri="http://purl.org/dc/elements/1.1/"/>
  </ds:schemaRefs>
</ds:datastoreItem>
</file>

<file path=customXml/itemProps2.xml><?xml version="1.0" encoding="utf-8"?>
<ds:datastoreItem xmlns:ds="http://schemas.openxmlformats.org/officeDocument/2006/customXml" ds:itemID="{86FC490B-1F77-48C5-AC70-1DD939DBDF04}">
  <ds:schemaRefs>
    <ds:schemaRef ds:uri="http://schemas.microsoft.com/sharepoint/v3/contenttype/forms"/>
  </ds:schemaRefs>
</ds:datastoreItem>
</file>

<file path=customXml/itemProps3.xml><?xml version="1.0" encoding="utf-8"?>
<ds:datastoreItem xmlns:ds="http://schemas.openxmlformats.org/officeDocument/2006/customXml" ds:itemID="{1128439C-5964-4470-8DB1-22B88FCC5A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Dell Template 4x3_ESG_052814 (1)</Template>
  <TotalTime>3624</TotalTime>
  <Words>2188</Words>
  <Application>Microsoft Office PowerPoint</Application>
  <PresentationFormat>On-screen Show (4:3)</PresentationFormat>
  <Paragraphs>165</Paragraphs>
  <Slides>29</Slides>
  <Notes>8</Notes>
  <HiddenSlides>0</HiddenSlides>
  <MMClips>0</MMClips>
  <ScaleCrop>false</ScaleCrop>
  <HeadingPairs>
    <vt:vector size="6" baseType="variant">
      <vt:variant>
        <vt:lpstr>Fonts Used</vt:lpstr>
      </vt:variant>
      <vt:variant>
        <vt:i4>5</vt:i4>
      </vt:variant>
      <vt:variant>
        <vt:lpstr>Theme</vt:lpstr>
      </vt:variant>
      <vt:variant>
        <vt:i4>7</vt:i4>
      </vt:variant>
      <vt:variant>
        <vt:lpstr>Slide Titles</vt:lpstr>
      </vt:variant>
      <vt:variant>
        <vt:i4>29</vt:i4>
      </vt:variant>
    </vt:vector>
  </HeadingPairs>
  <TitlesOfParts>
    <vt:vector size="41" baseType="lpstr">
      <vt:lpstr>Arial</vt:lpstr>
      <vt:lpstr>Wingdings</vt:lpstr>
      <vt:lpstr>Arial Black</vt:lpstr>
      <vt:lpstr>Museo For Dell 300</vt:lpstr>
      <vt:lpstr>museo sans for dell</vt:lpstr>
      <vt:lpstr>Dell Template 4x3_ESG_052814 (1)</vt:lpstr>
      <vt:lpstr>Content Dell Blue background </vt:lpstr>
      <vt:lpstr>Content with Dell Blue footer</vt:lpstr>
      <vt:lpstr>Content with Dell Gray footer</vt:lpstr>
      <vt:lpstr>Content with Dell Dark Blue footer</vt:lpstr>
      <vt:lpstr>Content with Dell Green footer</vt:lpstr>
      <vt:lpstr>Content with Dell Yellow footer</vt:lpstr>
      <vt:lpstr>xESG Signage</vt:lpstr>
      <vt:lpstr>Format of deck</vt:lpstr>
      <vt:lpstr>Dell FY15 2H Hilltop launches</vt:lpstr>
      <vt:lpstr>Servers</vt:lpstr>
      <vt:lpstr>PowerPoint Presentation</vt:lpstr>
      <vt:lpstr>Dell servers 100- &amp; 50-word descriptions</vt:lpstr>
      <vt:lpstr>Dell servers descriptions by series </vt:lpstr>
      <vt:lpstr>Dell servers headlines</vt:lpstr>
      <vt:lpstr>Storage</vt:lpstr>
      <vt:lpstr>PowerPoint Presentation</vt:lpstr>
      <vt:lpstr>Dell storage 100- &amp; 50-word descriptions</vt:lpstr>
      <vt:lpstr>Dell storage descriptions by series </vt:lpstr>
      <vt:lpstr>Dell storage headlines</vt:lpstr>
      <vt:lpstr>Dell storage headlines (cont.)</vt:lpstr>
      <vt:lpstr>Networking</vt:lpstr>
      <vt:lpstr>PowerPoint Presentation</vt:lpstr>
      <vt:lpstr>Dell networking 100 &amp; 50-word descriptions</vt:lpstr>
      <vt:lpstr>Dell networking descriptions by series </vt:lpstr>
      <vt:lpstr>Dell networking headlines</vt:lpstr>
      <vt:lpstr>Dell networking headlines (cont.)</vt:lpstr>
      <vt:lpstr>Dell Enterprise descriptions by partner</vt:lpstr>
      <vt:lpstr>Citrix</vt:lpstr>
      <vt:lpstr>Intel</vt:lpstr>
      <vt:lpstr>Microsoft</vt:lpstr>
      <vt:lpstr>Oracle</vt:lpstr>
      <vt:lpstr>Red Hat</vt:lpstr>
      <vt:lpstr>SAP</vt:lpstr>
      <vt:lpstr>VMware</vt:lpstr>
      <vt:lpstr>Helpful links</vt:lpstr>
    </vt:vector>
  </TitlesOfParts>
  <Company>Dell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xESG Signage</dc:title>
  <dc:creator>Abzug, Heather</dc:creator>
  <cp:keywords>Internal Use</cp:keywords>
  <cp:lastModifiedBy>Abzug, Heather</cp:lastModifiedBy>
  <cp:revision>202</cp:revision>
  <cp:lastPrinted>2014-02-14T16:26:12Z</cp:lastPrinted>
  <dcterms:created xsi:type="dcterms:W3CDTF">2014-07-11T15:09:29Z</dcterms:created>
  <dcterms:modified xsi:type="dcterms:W3CDTF">2014-08-07T19:57:30Z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0x01010070DAC72DAC4CC5439628D509449FF513</vt:lpwstr>
  </property>
  <property fmtid="{D5CDD505-2E9C-101B-9397-08002B2CF9AE}" pid="3" name="TitusGUID">
    <vt:lpwstr>6fa38fbd-04eb-40a1-a7ed-8021adba4f53</vt:lpwstr>
  </property>
  <property fmtid="{D5CDD505-2E9C-101B-9397-08002B2CF9AE}" pid="4" name="DellClassification">
    <vt:lpwstr>Internal Use</vt:lpwstr>
  </property>
  <property fmtid="{D5CDD505-2E9C-101B-9397-08002B2CF9AE}" pid="5" name="DellSubLabels">
    <vt:lpwstr/>
  </property>
  <property fmtid="{D5CDD505-2E9C-101B-9397-08002B2CF9AE}" pid="6" name="DellVisual Markings (PPT)">
    <vt:lpwstr>Classification Footer</vt:lpwstr>
  </property>
  <property fmtid="{D5CDD505-2E9C-101B-9397-08002B2CF9AE}" pid="7" name="titusconfig">
    <vt:lpwstr>1.2AMER</vt:lpwstr>
  </property>
</Properties>
</file>